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4" r:id="rId4"/>
    <p:sldMasterId id="2147483840" r:id="rId5"/>
  </p:sldMasterIdLst>
  <p:notesMasterIdLst>
    <p:notesMasterId r:id="rId19"/>
  </p:notesMasterIdLst>
  <p:handoutMasterIdLst>
    <p:handoutMasterId r:id="rId20"/>
  </p:handoutMasterIdLst>
  <p:sldIdLst>
    <p:sldId id="568" r:id="rId6"/>
    <p:sldId id="571" r:id="rId7"/>
    <p:sldId id="573" r:id="rId8"/>
    <p:sldId id="603" r:id="rId9"/>
    <p:sldId id="604" r:id="rId10"/>
    <p:sldId id="600" r:id="rId11"/>
    <p:sldId id="580" r:id="rId12"/>
    <p:sldId id="584" r:id="rId13"/>
    <p:sldId id="585" r:id="rId14"/>
    <p:sldId id="601" r:id="rId15"/>
    <p:sldId id="588" r:id="rId16"/>
    <p:sldId id="583" r:id="rId17"/>
    <p:sldId id="566" r:id="rId1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83">
          <p15:clr>
            <a:srgbClr val="A4A3A4"/>
          </p15:clr>
        </p15:guide>
        <p15:guide id="2" orient="horz" pos="743">
          <p15:clr>
            <a:srgbClr val="A4A3A4"/>
          </p15:clr>
        </p15:guide>
        <p15:guide id="3" orient="horz" pos="893">
          <p15:clr>
            <a:srgbClr val="A4A3A4"/>
          </p15:clr>
        </p15:guide>
        <p15:guide id="4" orient="horz" pos="438">
          <p15:clr>
            <a:srgbClr val="A4A3A4"/>
          </p15:clr>
        </p15:guide>
        <p15:guide id="5" orient="horz" pos="1671">
          <p15:clr>
            <a:srgbClr val="A4A3A4"/>
          </p15:clr>
        </p15:guide>
        <p15:guide id="6" orient="horz" pos="2236">
          <p15:clr>
            <a:srgbClr val="A4A3A4"/>
          </p15:clr>
        </p15:guide>
        <p15:guide id="7" orient="horz" pos="146">
          <p15:clr>
            <a:srgbClr val="A4A3A4"/>
          </p15:clr>
        </p15:guide>
        <p15:guide id="8" orient="horz" pos="2443">
          <p15:clr>
            <a:srgbClr val="A4A3A4"/>
          </p15:clr>
        </p15:guide>
        <p15:guide id="9" pos="1794">
          <p15:clr>
            <a:srgbClr val="A4A3A4"/>
          </p15:clr>
        </p15:guide>
        <p15:guide id="10" pos="2736">
          <p15:clr>
            <a:srgbClr val="A4A3A4"/>
          </p15:clr>
        </p15:guide>
        <p15:guide id="11" pos="202">
          <p15:clr>
            <a:srgbClr val="A4A3A4"/>
          </p15:clr>
        </p15:guide>
        <p15:guide id="12" pos="5322">
          <p15:clr>
            <a:srgbClr val="A4A3A4"/>
          </p15:clr>
        </p15:guide>
        <p15:guide id="13" pos="5625">
          <p15:clr>
            <a:srgbClr val="A4A3A4"/>
          </p15:clr>
        </p15:guide>
        <p15:guide id="14" pos="2878">
          <p15:clr>
            <a:srgbClr val="A4A3A4"/>
          </p15:clr>
        </p15:guide>
        <p15:guide id="15" pos="3555">
          <p15:clr>
            <a:srgbClr val="A4A3A4"/>
          </p15:clr>
        </p15:guide>
        <p15:guide id="16" pos="1965">
          <p15:clr>
            <a:srgbClr val="A4A3A4"/>
          </p15:clr>
        </p15:guide>
        <p15:guide id="17" pos="372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B9B8BB"/>
    <a:srgbClr val="E5E8E8"/>
    <a:srgbClr val="822980"/>
    <a:srgbClr val="B9B9BB"/>
    <a:srgbClr val="B6B8BB"/>
    <a:srgbClr val="87898B"/>
    <a:srgbClr val="CCCCCC"/>
    <a:srgbClr val="999999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7279" autoAdjust="0"/>
    <p:restoredTop sz="86627" autoAdjust="0"/>
  </p:normalViewPr>
  <p:slideViewPr>
    <p:cSldViewPr snapToGrid="0">
      <p:cViewPr varScale="1">
        <p:scale>
          <a:sx n="100" d="100"/>
          <a:sy n="100" d="100"/>
        </p:scale>
        <p:origin x="90" y="228"/>
      </p:cViewPr>
      <p:guideLst>
        <p:guide orient="horz" pos="3083"/>
        <p:guide orient="horz" pos="743"/>
        <p:guide orient="horz" pos="893"/>
        <p:guide orient="horz" pos="438"/>
        <p:guide orient="horz" pos="1671"/>
        <p:guide orient="horz" pos="2236"/>
        <p:guide orient="horz" pos="146"/>
        <p:guide orient="horz" pos="2443"/>
        <p:guide pos="1794"/>
        <p:guide pos="2736"/>
        <p:guide pos="202"/>
        <p:guide pos="5322"/>
        <p:guide pos="5625"/>
        <p:guide pos="2878"/>
        <p:guide pos="3555"/>
        <p:guide pos="1965"/>
        <p:guide pos="372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napToObjects="1" showGuides="1">
      <p:cViewPr varScale="1">
        <p:scale>
          <a:sx n="117" d="100"/>
          <a:sy n="117" d="100"/>
        </p:scale>
        <p:origin x="-4024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>
              <a:latin typeface="HP Simplified"/>
              <a:cs typeface="HP Simplified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678B55-319B-2D4F-AE49-6C1B6E1A4DDA}" type="datetimeFigureOut">
              <a:rPr lang="en-US" smtClean="0">
                <a:latin typeface="HP Simplified"/>
                <a:cs typeface="HP Simplified"/>
              </a:rPr>
              <a:pPr/>
              <a:t>12/18/2015</a:t>
            </a:fld>
            <a:endParaRPr lang="en-GB" dirty="0">
              <a:latin typeface="HP Simplified"/>
              <a:cs typeface="HP Simplified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>
              <a:latin typeface="HP Simplified"/>
              <a:cs typeface="HP Simplified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B27340-60F0-7D46-BC5B-91B08A318A82}" type="slidenum">
              <a:rPr lang="en-GB" smtClean="0">
                <a:latin typeface="HP Simplified"/>
                <a:cs typeface="HP Simplified"/>
              </a:rPr>
              <a:pPr/>
              <a:t>‹#›</a:t>
            </a:fld>
            <a:endParaRPr lang="en-GB" dirty="0">
              <a:latin typeface="HP Simplified"/>
              <a:cs typeface="HP Simplified"/>
            </a:endParaRPr>
          </a:p>
        </p:txBody>
      </p:sp>
    </p:spTree>
    <p:extLst>
      <p:ext uri="{BB962C8B-B14F-4D97-AF65-F5344CB8AC3E}">
        <p14:creationId xmlns:p14="http://schemas.microsoft.com/office/powerpoint/2010/main" val="493217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HP Simplified"/>
                <a:cs typeface="HP Simplified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HP Simplified"/>
                <a:cs typeface="HP Simplified"/>
              </a:defRPr>
            </a:lvl1pPr>
          </a:lstStyle>
          <a:p>
            <a:fld id="{2D9CAF8C-0805-8440-B43D-DCCAAA4D80CE}" type="datetimeFigureOut">
              <a:rPr lang="en-US" smtClean="0"/>
              <a:pPr/>
              <a:t>12/18/2015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HP Simplified"/>
                <a:cs typeface="HP Simplified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HP Simplified"/>
                <a:cs typeface="HP Simplified"/>
              </a:defRPr>
            </a:lvl1pPr>
          </a:lstStyle>
          <a:p>
            <a:fld id="{22A853E8-D85F-5D49-95D2-E1D96ABFE2B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807980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HP Simplified"/>
        <a:ea typeface="+mn-ea"/>
        <a:cs typeface="HP Simplified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HP Simplified"/>
        <a:ea typeface="+mn-ea"/>
        <a:cs typeface="HP Simplified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HP Simplified"/>
        <a:ea typeface="+mn-ea"/>
        <a:cs typeface="HP Simplified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HP Simplified"/>
        <a:ea typeface="+mn-ea"/>
        <a:cs typeface="HP Simplified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HP Simplified"/>
        <a:ea typeface="+mn-ea"/>
        <a:cs typeface="HP Simplified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A853E8-D85F-5D49-95D2-E1D96ABFE2B9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25097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A853E8-D85F-5D49-95D2-E1D96ABFE2B9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89659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A853E8-D85F-5D49-95D2-E1D96ABFE2B9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29489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A853E8-D85F-5D49-95D2-E1D96ABFE2B9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89659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A853E8-D85F-5D49-95D2-E1D96ABFE2B9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78703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 bwMode="black">
          <a:xfrm>
            <a:off x="329184" y="2036820"/>
            <a:ext cx="6858000" cy="1206484"/>
          </a:xfrm>
        </p:spPr>
        <p:txBody>
          <a:bodyPr anchor="b"/>
          <a:lstStyle>
            <a:lvl1pPr>
              <a:lnSpc>
                <a:spcPct val="90000"/>
              </a:lnSpc>
              <a:defRPr sz="4600" spc="-100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 bwMode="black">
          <a:xfrm>
            <a:off x="329184" y="3316628"/>
            <a:ext cx="6858000" cy="914400"/>
          </a:xfrm>
        </p:spPr>
        <p:txBody>
          <a:bodyPr/>
          <a:lstStyle>
            <a:lvl1pPr marL="0" indent="0" algn="l">
              <a:buNone/>
              <a:defRPr b="0">
                <a:solidFill>
                  <a:srgbClr val="00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2" name="Picture 1" descr="HP_Blue_RGB_150_L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9440" y="365760"/>
            <a:ext cx="1883664" cy="1883664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1320800" y="4758803"/>
            <a:ext cx="7020929" cy="228600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0" i="0" dirty="0" smtClean="0">
                <a:solidFill>
                  <a:srgbClr val="B9B8BB"/>
                </a:solidFill>
                <a:latin typeface="HP Simplified"/>
                <a:cs typeface="HP Simplified"/>
              </a:rPr>
              <a:t>© Copyright 2012 Hewlett-Packard Development Company, L.P. </a:t>
            </a:r>
            <a:r>
              <a:rPr lang="en-US" sz="700" b="0" i="0" baseline="0" dirty="0" smtClean="0">
                <a:solidFill>
                  <a:srgbClr val="B9B8BB"/>
                </a:solidFill>
                <a:latin typeface="HP Simplified"/>
                <a:cs typeface="HP Simplified"/>
              </a:rPr>
              <a:t> </a:t>
            </a:r>
            <a:r>
              <a:rPr lang="en-US" sz="700" b="0" i="0" dirty="0" smtClean="0">
                <a:solidFill>
                  <a:srgbClr val="B9B8BB"/>
                </a:solidFill>
                <a:latin typeface="HP Simplified"/>
                <a:cs typeface="HP Simplified"/>
              </a:rPr>
              <a:t>The information contained herein is subject to change without notice.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490688" y="4739111"/>
            <a:ext cx="830112" cy="2286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0" dirty="0" smtClean="0">
                <a:solidFill>
                  <a:srgbClr val="B9B8BB"/>
                </a:solidFill>
                <a:latin typeface="HP Simplified"/>
                <a:cs typeface="HP Simplified"/>
              </a:rPr>
              <a:t>HP Restricted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, sub title with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568827" y="1186047"/>
            <a:ext cx="3878263" cy="3222441"/>
          </a:xfrm>
        </p:spPr>
        <p:txBody>
          <a:bodyPr anchor="ctr"/>
          <a:lstStyle>
            <a:lvl1pPr algn="ctr">
              <a:defRPr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 bwMode="black">
          <a:xfrm>
            <a:off x="331469" y="235063"/>
            <a:ext cx="8458200" cy="429768"/>
          </a:xfrm>
        </p:spPr>
        <p:txBody>
          <a:bodyPr/>
          <a:lstStyle>
            <a:lvl1pPr>
              <a:defRPr b="1" i="0">
                <a:solidFill>
                  <a:srgbClr val="000000"/>
                </a:solidFill>
                <a:latin typeface="HP Simplified" pitchFamily="34" charset="0"/>
                <a:cs typeface="HP Simplified" pitchFamily="34" charset="0"/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329184" y="1188720"/>
            <a:ext cx="4011612" cy="3219768"/>
          </a:xfrm>
        </p:spPr>
        <p:txBody>
          <a:bodyPr/>
          <a:lstStyle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 hasCustomPrompt="1"/>
          </p:nvPr>
        </p:nvSpPr>
        <p:spPr bwMode="black">
          <a:xfrm>
            <a:off x="331471" y="751390"/>
            <a:ext cx="8460105" cy="276999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0" i="0">
                <a:solidFill>
                  <a:srgbClr val="000000"/>
                </a:solidFill>
                <a:latin typeface="HP Simplified" pitchFamily="34" charset="0"/>
                <a:cs typeface="HP Simplified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Click to edit master subtitle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6505198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title, sub title with 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 bwMode="black">
          <a:xfrm>
            <a:off x="331472" y="235063"/>
            <a:ext cx="8460105" cy="429768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6"/>
          </p:nvPr>
        </p:nvSpPr>
        <p:spPr>
          <a:xfrm>
            <a:off x="329184" y="1189039"/>
            <a:ext cx="2523744" cy="3222624"/>
          </a:xfrm>
        </p:spPr>
        <p:txBody>
          <a:bodyPr/>
          <a:lstStyle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7"/>
          </p:nvPr>
        </p:nvSpPr>
        <p:spPr>
          <a:xfrm>
            <a:off x="3124486" y="1189039"/>
            <a:ext cx="2523744" cy="3222625"/>
          </a:xfrm>
        </p:spPr>
        <p:txBody>
          <a:bodyPr/>
          <a:lstStyle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8"/>
          </p:nvPr>
        </p:nvSpPr>
        <p:spPr>
          <a:xfrm>
            <a:off x="5919788" y="1189039"/>
            <a:ext cx="2527300" cy="3222624"/>
          </a:xfrm>
        </p:spPr>
        <p:txBody>
          <a:bodyPr/>
          <a:lstStyle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 bwMode="black">
          <a:xfrm>
            <a:off x="331471" y="751390"/>
            <a:ext cx="8460105" cy="276999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0" i="0">
                <a:solidFill>
                  <a:srgbClr val="000000"/>
                </a:solidFill>
                <a:latin typeface="HP Simplified" pitchFamily="34" charset="0"/>
                <a:cs typeface="HP Simplified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Click to edit master subtitle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873512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795" y="1657350"/>
            <a:ext cx="6172200" cy="1428750"/>
          </a:xfrm>
        </p:spPr>
        <p:txBody>
          <a:bodyPr anchor="b"/>
          <a:lstStyle>
            <a:lvl1pPr>
              <a:lnSpc>
                <a:spcPct val="80000"/>
              </a:lnSpc>
              <a:defRPr sz="495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6010" y="3200400"/>
            <a:ext cx="6172200" cy="6858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4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4817" y="4366376"/>
            <a:ext cx="4117184" cy="254411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500" baseline="0">
                <a:solidFill>
                  <a:schemeClr val="accent4"/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 dirty="0"/>
              <a:t>Click to add date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454818" y="342748"/>
            <a:ext cx="2270363" cy="914552"/>
            <a:chOff x="3578225" y="1146175"/>
            <a:chExt cx="5038725" cy="2111375"/>
          </a:xfrm>
        </p:grpSpPr>
        <p:sp>
          <p:nvSpPr>
            <p:cNvPr id="8" name="Freeform 5"/>
            <p:cNvSpPr>
              <a:spLocks noEditPoints="1"/>
            </p:cNvSpPr>
            <p:nvPr/>
          </p:nvSpPr>
          <p:spPr bwMode="auto">
            <a:xfrm>
              <a:off x="3578225" y="1146175"/>
              <a:ext cx="1725613" cy="498475"/>
            </a:xfrm>
            <a:custGeom>
              <a:avLst/>
              <a:gdLst>
                <a:gd name="T0" fmla="*/ 0 w 1087"/>
                <a:gd name="T1" fmla="*/ 0 h 314"/>
                <a:gd name="T2" fmla="*/ 0 w 1087"/>
                <a:gd name="T3" fmla="*/ 314 h 314"/>
                <a:gd name="T4" fmla="*/ 0 w 1087"/>
                <a:gd name="T5" fmla="*/ 314 h 314"/>
                <a:gd name="T6" fmla="*/ 1087 w 1087"/>
                <a:gd name="T7" fmla="*/ 314 h 314"/>
                <a:gd name="T8" fmla="*/ 1087 w 1087"/>
                <a:gd name="T9" fmla="*/ 0 h 314"/>
                <a:gd name="T10" fmla="*/ 0 w 1087"/>
                <a:gd name="T11" fmla="*/ 0 h 314"/>
                <a:gd name="T12" fmla="*/ 1018 w 1087"/>
                <a:gd name="T13" fmla="*/ 245 h 314"/>
                <a:gd name="T14" fmla="*/ 69 w 1087"/>
                <a:gd name="T15" fmla="*/ 245 h 314"/>
                <a:gd name="T16" fmla="*/ 69 w 1087"/>
                <a:gd name="T17" fmla="*/ 69 h 314"/>
                <a:gd name="T18" fmla="*/ 1018 w 1087"/>
                <a:gd name="T19" fmla="*/ 69 h 314"/>
                <a:gd name="T20" fmla="*/ 1018 w 1087"/>
                <a:gd name="T21" fmla="*/ 245 h 314"/>
                <a:gd name="T22" fmla="*/ 1018 w 1087"/>
                <a:gd name="T23" fmla="*/ 245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87" h="314">
                  <a:moveTo>
                    <a:pt x="0" y="0"/>
                  </a:moveTo>
                  <a:lnTo>
                    <a:pt x="0" y="314"/>
                  </a:lnTo>
                  <a:lnTo>
                    <a:pt x="0" y="314"/>
                  </a:lnTo>
                  <a:lnTo>
                    <a:pt x="1087" y="314"/>
                  </a:lnTo>
                  <a:lnTo>
                    <a:pt x="1087" y="0"/>
                  </a:lnTo>
                  <a:lnTo>
                    <a:pt x="0" y="0"/>
                  </a:lnTo>
                  <a:close/>
                  <a:moveTo>
                    <a:pt x="1018" y="245"/>
                  </a:moveTo>
                  <a:lnTo>
                    <a:pt x="69" y="245"/>
                  </a:lnTo>
                  <a:lnTo>
                    <a:pt x="69" y="69"/>
                  </a:lnTo>
                  <a:lnTo>
                    <a:pt x="1018" y="69"/>
                  </a:lnTo>
                  <a:lnTo>
                    <a:pt x="1018" y="245"/>
                  </a:lnTo>
                  <a:lnTo>
                    <a:pt x="1018" y="245"/>
                  </a:lnTo>
                  <a:close/>
                </a:path>
              </a:pathLst>
            </a:custGeom>
            <a:solidFill>
              <a:srgbClr val="00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9" name="Freeform 6"/>
            <p:cNvSpPr>
              <a:spLocks noEditPoints="1"/>
            </p:cNvSpPr>
            <p:nvPr/>
          </p:nvSpPr>
          <p:spPr bwMode="auto">
            <a:xfrm>
              <a:off x="3578225" y="1968500"/>
              <a:ext cx="5038725" cy="1289050"/>
            </a:xfrm>
            <a:custGeom>
              <a:avLst/>
              <a:gdLst>
                <a:gd name="T0" fmla="*/ 80 w 1341"/>
                <a:gd name="T1" fmla="*/ 52 h 342"/>
                <a:gd name="T2" fmla="*/ 29 w 1341"/>
                <a:gd name="T3" fmla="*/ 77 h 342"/>
                <a:gd name="T4" fmla="*/ 212 w 1341"/>
                <a:gd name="T5" fmla="*/ 93 h 342"/>
                <a:gd name="T6" fmla="*/ 174 w 1341"/>
                <a:gd name="T7" fmla="*/ 134 h 342"/>
                <a:gd name="T8" fmla="*/ 272 w 1341"/>
                <a:gd name="T9" fmla="*/ 132 h 342"/>
                <a:gd name="T10" fmla="*/ 276 w 1341"/>
                <a:gd name="T11" fmla="*/ 38 h 342"/>
                <a:gd name="T12" fmla="*/ 327 w 1341"/>
                <a:gd name="T13" fmla="*/ 132 h 342"/>
                <a:gd name="T14" fmla="*/ 398 w 1341"/>
                <a:gd name="T15" fmla="*/ 0 h 342"/>
                <a:gd name="T16" fmla="*/ 402 w 1341"/>
                <a:gd name="T17" fmla="*/ 134 h 342"/>
                <a:gd name="T18" fmla="*/ 448 w 1341"/>
                <a:gd name="T19" fmla="*/ 93 h 342"/>
                <a:gd name="T20" fmla="*/ 448 w 1341"/>
                <a:gd name="T21" fmla="*/ 74 h 342"/>
                <a:gd name="T22" fmla="*/ 642 w 1341"/>
                <a:gd name="T23" fmla="*/ 60 h 342"/>
                <a:gd name="T24" fmla="*/ 642 w 1341"/>
                <a:gd name="T25" fmla="*/ 131 h 342"/>
                <a:gd name="T26" fmla="*/ 570 w 1341"/>
                <a:gd name="T27" fmla="*/ 111 h 342"/>
                <a:gd name="T28" fmla="*/ 530 w 1341"/>
                <a:gd name="T29" fmla="*/ 60 h 342"/>
                <a:gd name="T30" fmla="*/ 558 w 1341"/>
                <a:gd name="T31" fmla="*/ 38 h 342"/>
                <a:gd name="T32" fmla="*/ 738 w 1341"/>
                <a:gd name="T33" fmla="*/ 89 h 342"/>
                <a:gd name="T34" fmla="*/ 787 w 1341"/>
                <a:gd name="T35" fmla="*/ 45 h 342"/>
                <a:gd name="T36" fmla="*/ 736 w 1341"/>
                <a:gd name="T37" fmla="*/ 65 h 342"/>
                <a:gd name="T38" fmla="*/ 848 w 1341"/>
                <a:gd name="T39" fmla="*/ 73 h 342"/>
                <a:gd name="T40" fmla="*/ 876 w 1341"/>
                <a:gd name="T41" fmla="*/ 73 h 342"/>
                <a:gd name="T42" fmla="*/ 833 w 1341"/>
                <a:gd name="T43" fmla="*/ 91 h 342"/>
                <a:gd name="T44" fmla="*/ 965 w 1341"/>
                <a:gd name="T45" fmla="*/ 43 h 342"/>
                <a:gd name="T46" fmla="*/ 964 w 1341"/>
                <a:gd name="T47" fmla="*/ 103 h 342"/>
                <a:gd name="T48" fmla="*/ 1010 w 1341"/>
                <a:gd name="T49" fmla="*/ 132 h 342"/>
                <a:gd name="T50" fmla="*/ 1070 w 1341"/>
                <a:gd name="T51" fmla="*/ 38 h 342"/>
                <a:gd name="T52" fmla="*/ 1010 w 1341"/>
                <a:gd name="T53" fmla="*/ 89 h 342"/>
                <a:gd name="T54" fmla="*/ 1133 w 1341"/>
                <a:gd name="T55" fmla="*/ 73 h 342"/>
                <a:gd name="T56" fmla="*/ 1160 w 1341"/>
                <a:gd name="T57" fmla="*/ 73 h 342"/>
                <a:gd name="T58" fmla="*/ 1117 w 1341"/>
                <a:gd name="T59" fmla="*/ 91 h 342"/>
                <a:gd name="T60" fmla="*/ 1239 w 1341"/>
                <a:gd name="T61" fmla="*/ 39 h 342"/>
                <a:gd name="T62" fmla="*/ 1180 w 1341"/>
                <a:gd name="T63" fmla="*/ 132 h 342"/>
                <a:gd name="T64" fmla="*/ 1246 w 1341"/>
                <a:gd name="T65" fmla="*/ 85 h 342"/>
                <a:gd name="T66" fmla="*/ 1314 w 1341"/>
                <a:gd name="T67" fmla="*/ 132 h 342"/>
                <a:gd name="T68" fmla="*/ 1295 w 1341"/>
                <a:gd name="T69" fmla="*/ 110 h 342"/>
                <a:gd name="T70" fmla="*/ 18 w 1341"/>
                <a:gd name="T71" fmla="*/ 231 h 342"/>
                <a:gd name="T72" fmla="*/ 81 w 1341"/>
                <a:gd name="T73" fmla="*/ 307 h 342"/>
                <a:gd name="T74" fmla="*/ 164 w 1341"/>
                <a:gd name="T75" fmla="*/ 307 h 342"/>
                <a:gd name="T76" fmla="*/ 103 w 1341"/>
                <a:gd name="T77" fmla="*/ 214 h 342"/>
                <a:gd name="T78" fmla="*/ 252 w 1341"/>
                <a:gd name="T79" fmla="*/ 229 h 342"/>
                <a:gd name="T80" fmla="*/ 252 w 1341"/>
                <a:gd name="T81" fmla="*/ 307 h 342"/>
                <a:gd name="T82" fmla="*/ 211 w 1341"/>
                <a:gd name="T83" fmla="*/ 214 h 342"/>
                <a:gd name="T84" fmla="*/ 305 w 1341"/>
                <a:gd name="T85" fmla="*/ 212 h 342"/>
                <a:gd name="T86" fmla="*/ 338 w 1341"/>
                <a:gd name="T87" fmla="*/ 285 h 342"/>
                <a:gd name="T88" fmla="*/ 281 w 1341"/>
                <a:gd name="T89" fmla="*/ 251 h 342"/>
                <a:gd name="T90" fmla="*/ 403 w 1341"/>
                <a:gd name="T91" fmla="*/ 229 h 342"/>
                <a:gd name="T92" fmla="*/ 382 w 1341"/>
                <a:gd name="T93" fmla="*/ 228 h 342"/>
                <a:gd name="T94" fmla="*/ 430 w 1341"/>
                <a:gd name="T95" fmla="*/ 342 h 342"/>
                <a:gd name="T96" fmla="*/ 498 w 1341"/>
                <a:gd name="T97" fmla="*/ 260 h 342"/>
                <a:gd name="T98" fmla="*/ 577 w 1341"/>
                <a:gd name="T99" fmla="*/ 212 h 342"/>
                <a:gd name="T100" fmla="*/ 554 w 1341"/>
                <a:gd name="T101" fmla="*/ 307 h 342"/>
                <a:gd name="T102" fmla="*/ 623 w 1341"/>
                <a:gd name="T103" fmla="*/ 187 h 342"/>
                <a:gd name="T104" fmla="*/ 621 w 1341"/>
                <a:gd name="T105" fmla="*/ 307 h 342"/>
                <a:gd name="T106" fmla="*/ 644 w 1341"/>
                <a:gd name="T107" fmla="*/ 300 h 342"/>
                <a:gd name="T108" fmla="*/ 644 w 1341"/>
                <a:gd name="T109" fmla="*/ 240 h 342"/>
                <a:gd name="T110" fmla="*/ 661 w 1341"/>
                <a:gd name="T111" fmla="*/ 238 h 342"/>
                <a:gd name="T112" fmla="*/ 807 w 1341"/>
                <a:gd name="T113" fmla="*/ 266 h 342"/>
                <a:gd name="T114" fmla="*/ 772 w 1341"/>
                <a:gd name="T115" fmla="*/ 309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41" h="342">
                  <a:moveTo>
                    <a:pt x="29" y="132"/>
                  </a:moveTo>
                  <a:cubicBezTo>
                    <a:pt x="0" y="132"/>
                    <a:pt x="0" y="132"/>
                    <a:pt x="0" y="1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80" y="52"/>
                    <a:pt x="80" y="52"/>
                    <a:pt x="80" y="5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80" y="132"/>
                    <a:pt x="80" y="132"/>
                    <a:pt x="80" y="132"/>
                  </a:cubicBezTo>
                  <a:cubicBezTo>
                    <a:pt x="80" y="77"/>
                    <a:pt x="80" y="77"/>
                    <a:pt x="80" y="77"/>
                  </a:cubicBezTo>
                  <a:cubicBezTo>
                    <a:pt x="29" y="77"/>
                    <a:pt x="29" y="77"/>
                    <a:pt x="29" y="77"/>
                  </a:cubicBezTo>
                  <a:lnTo>
                    <a:pt x="29" y="132"/>
                  </a:lnTo>
                  <a:close/>
                  <a:moveTo>
                    <a:pt x="174" y="134"/>
                  </a:moveTo>
                  <a:cubicBezTo>
                    <a:pt x="145" y="134"/>
                    <a:pt x="125" y="116"/>
                    <a:pt x="125" y="85"/>
                  </a:cubicBezTo>
                  <a:cubicBezTo>
                    <a:pt x="125" y="56"/>
                    <a:pt x="144" y="36"/>
                    <a:pt x="170" y="36"/>
                  </a:cubicBezTo>
                  <a:cubicBezTo>
                    <a:pt x="198" y="36"/>
                    <a:pt x="212" y="55"/>
                    <a:pt x="212" y="83"/>
                  </a:cubicBezTo>
                  <a:cubicBezTo>
                    <a:pt x="212" y="93"/>
                    <a:pt x="212" y="93"/>
                    <a:pt x="212" y="93"/>
                  </a:cubicBezTo>
                  <a:cubicBezTo>
                    <a:pt x="152" y="93"/>
                    <a:pt x="152" y="93"/>
                    <a:pt x="152" y="93"/>
                  </a:cubicBezTo>
                  <a:cubicBezTo>
                    <a:pt x="155" y="108"/>
                    <a:pt x="167" y="112"/>
                    <a:pt x="178" y="112"/>
                  </a:cubicBezTo>
                  <a:cubicBezTo>
                    <a:pt x="188" y="112"/>
                    <a:pt x="195" y="110"/>
                    <a:pt x="204" y="104"/>
                  </a:cubicBezTo>
                  <a:cubicBezTo>
                    <a:pt x="205" y="104"/>
                    <a:pt x="205" y="104"/>
                    <a:pt x="205" y="104"/>
                  </a:cubicBezTo>
                  <a:cubicBezTo>
                    <a:pt x="205" y="126"/>
                    <a:pt x="205" y="126"/>
                    <a:pt x="205" y="126"/>
                  </a:cubicBezTo>
                  <a:cubicBezTo>
                    <a:pt x="198" y="131"/>
                    <a:pt x="187" y="134"/>
                    <a:pt x="174" y="134"/>
                  </a:cubicBezTo>
                  <a:close/>
                  <a:moveTo>
                    <a:pt x="152" y="74"/>
                  </a:moveTo>
                  <a:cubicBezTo>
                    <a:pt x="186" y="74"/>
                    <a:pt x="186" y="74"/>
                    <a:pt x="186" y="74"/>
                  </a:cubicBezTo>
                  <a:cubicBezTo>
                    <a:pt x="186" y="64"/>
                    <a:pt x="182" y="58"/>
                    <a:pt x="170" y="58"/>
                  </a:cubicBezTo>
                  <a:cubicBezTo>
                    <a:pt x="162" y="58"/>
                    <a:pt x="155" y="61"/>
                    <a:pt x="152" y="74"/>
                  </a:cubicBezTo>
                  <a:close/>
                  <a:moveTo>
                    <a:pt x="287" y="77"/>
                  </a:moveTo>
                  <a:cubicBezTo>
                    <a:pt x="272" y="132"/>
                    <a:pt x="272" y="132"/>
                    <a:pt x="272" y="132"/>
                  </a:cubicBezTo>
                  <a:cubicBezTo>
                    <a:pt x="247" y="132"/>
                    <a:pt x="247" y="132"/>
                    <a:pt x="247" y="132"/>
                  </a:cubicBezTo>
                  <a:cubicBezTo>
                    <a:pt x="218" y="39"/>
                    <a:pt x="218" y="39"/>
                    <a:pt x="218" y="39"/>
                  </a:cubicBezTo>
                  <a:cubicBezTo>
                    <a:pt x="218" y="38"/>
                    <a:pt x="218" y="38"/>
                    <a:pt x="218" y="38"/>
                  </a:cubicBezTo>
                  <a:cubicBezTo>
                    <a:pt x="246" y="38"/>
                    <a:pt x="246" y="38"/>
                    <a:pt x="246" y="38"/>
                  </a:cubicBezTo>
                  <a:cubicBezTo>
                    <a:pt x="261" y="93"/>
                    <a:pt x="261" y="93"/>
                    <a:pt x="261" y="93"/>
                  </a:cubicBezTo>
                  <a:cubicBezTo>
                    <a:pt x="276" y="38"/>
                    <a:pt x="276" y="38"/>
                    <a:pt x="276" y="38"/>
                  </a:cubicBezTo>
                  <a:cubicBezTo>
                    <a:pt x="298" y="38"/>
                    <a:pt x="298" y="38"/>
                    <a:pt x="298" y="38"/>
                  </a:cubicBezTo>
                  <a:cubicBezTo>
                    <a:pt x="313" y="93"/>
                    <a:pt x="313" y="93"/>
                    <a:pt x="313" y="93"/>
                  </a:cubicBezTo>
                  <a:cubicBezTo>
                    <a:pt x="329" y="38"/>
                    <a:pt x="329" y="38"/>
                    <a:pt x="329" y="38"/>
                  </a:cubicBezTo>
                  <a:cubicBezTo>
                    <a:pt x="355" y="38"/>
                    <a:pt x="355" y="38"/>
                    <a:pt x="355" y="38"/>
                  </a:cubicBezTo>
                  <a:cubicBezTo>
                    <a:pt x="355" y="39"/>
                    <a:pt x="355" y="39"/>
                    <a:pt x="355" y="39"/>
                  </a:cubicBezTo>
                  <a:cubicBezTo>
                    <a:pt x="327" y="132"/>
                    <a:pt x="327" y="132"/>
                    <a:pt x="327" y="132"/>
                  </a:cubicBezTo>
                  <a:cubicBezTo>
                    <a:pt x="302" y="132"/>
                    <a:pt x="302" y="132"/>
                    <a:pt x="302" y="132"/>
                  </a:cubicBezTo>
                  <a:lnTo>
                    <a:pt x="287" y="77"/>
                  </a:lnTo>
                  <a:close/>
                  <a:moveTo>
                    <a:pt x="402" y="134"/>
                  </a:moveTo>
                  <a:cubicBezTo>
                    <a:pt x="379" y="134"/>
                    <a:pt x="370" y="125"/>
                    <a:pt x="370" y="104"/>
                  </a:cubicBezTo>
                  <a:cubicBezTo>
                    <a:pt x="370" y="0"/>
                    <a:pt x="370" y="0"/>
                    <a:pt x="370" y="0"/>
                  </a:cubicBezTo>
                  <a:cubicBezTo>
                    <a:pt x="398" y="0"/>
                    <a:pt x="398" y="0"/>
                    <a:pt x="398" y="0"/>
                  </a:cubicBezTo>
                  <a:cubicBezTo>
                    <a:pt x="398" y="102"/>
                    <a:pt x="398" y="102"/>
                    <a:pt x="398" y="102"/>
                  </a:cubicBezTo>
                  <a:cubicBezTo>
                    <a:pt x="398" y="108"/>
                    <a:pt x="400" y="111"/>
                    <a:pt x="406" y="111"/>
                  </a:cubicBezTo>
                  <a:cubicBezTo>
                    <a:pt x="408" y="111"/>
                    <a:pt x="410" y="110"/>
                    <a:pt x="412" y="109"/>
                  </a:cubicBezTo>
                  <a:cubicBezTo>
                    <a:pt x="413" y="109"/>
                    <a:pt x="413" y="109"/>
                    <a:pt x="413" y="109"/>
                  </a:cubicBezTo>
                  <a:cubicBezTo>
                    <a:pt x="413" y="132"/>
                    <a:pt x="413" y="132"/>
                    <a:pt x="413" y="132"/>
                  </a:cubicBezTo>
                  <a:cubicBezTo>
                    <a:pt x="410" y="133"/>
                    <a:pt x="406" y="134"/>
                    <a:pt x="402" y="134"/>
                  </a:cubicBezTo>
                  <a:close/>
                  <a:moveTo>
                    <a:pt x="469" y="134"/>
                  </a:moveTo>
                  <a:cubicBezTo>
                    <a:pt x="440" y="134"/>
                    <a:pt x="420" y="116"/>
                    <a:pt x="420" y="85"/>
                  </a:cubicBezTo>
                  <a:cubicBezTo>
                    <a:pt x="420" y="56"/>
                    <a:pt x="440" y="36"/>
                    <a:pt x="465" y="36"/>
                  </a:cubicBezTo>
                  <a:cubicBezTo>
                    <a:pt x="494" y="36"/>
                    <a:pt x="507" y="55"/>
                    <a:pt x="507" y="83"/>
                  </a:cubicBezTo>
                  <a:cubicBezTo>
                    <a:pt x="507" y="93"/>
                    <a:pt x="507" y="93"/>
                    <a:pt x="507" y="93"/>
                  </a:cubicBezTo>
                  <a:cubicBezTo>
                    <a:pt x="448" y="93"/>
                    <a:pt x="448" y="93"/>
                    <a:pt x="448" y="93"/>
                  </a:cubicBezTo>
                  <a:cubicBezTo>
                    <a:pt x="451" y="108"/>
                    <a:pt x="462" y="112"/>
                    <a:pt x="474" y="112"/>
                  </a:cubicBezTo>
                  <a:cubicBezTo>
                    <a:pt x="484" y="112"/>
                    <a:pt x="491" y="110"/>
                    <a:pt x="500" y="104"/>
                  </a:cubicBezTo>
                  <a:cubicBezTo>
                    <a:pt x="501" y="104"/>
                    <a:pt x="501" y="104"/>
                    <a:pt x="501" y="104"/>
                  </a:cubicBezTo>
                  <a:cubicBezTo>
                    <a:pt x="501" y="126"/>
                    <a:pt x="501" y="126"/>
                    <a:pt x="501" y="126"/>
                  </a:cubicBezTo>
                  <a:cubicBezTo>
                    <a:pt x="493" y="131"/>
                    <a:pt x="482" y="134"/>
                    <a:pt x="469" y="134"/>
                  </a:cubicBezTo>
                  <a:close/>
                  <a:moveTo>
                    <a:pt x="448" y="74"/>
                  </a:moveTo>
                  <a:cubicBezTo>
                    <a:pt x="482" y="74"/>
                    <a:pt x="482" y="74"/>
                    <a:pt x="482" y="74"/>
                  </a:cubicBezTo>
                  <a:cubicBezTo>
                    <a:pt x="481" y="64"/>
                    <a:pt x="477" y="58"/>
                    <a:pt x="466" y="58"/>
                  </a:cubicBezTo>
                  <a:cubicBezTo>
                    <a:pt x="457" y="58"/>
                    <a:pt x="450" y="61"/>
                    <a:pt x="448" y="74"/>
                  </a:cubicBezTo>
                  <a:close/>
                  <a:moveTo>
                    <a:pt x="622" y="38"/>
                  </a:moveTo>
                  <a:cubicBezTo>
                    <a:pt x="642" y="38"/>
                    <a:pt x="642" y="38"/>
                    <a:pt x="642" y="38"/>
                  </a:cubicBezTo>
                  <a:cubicBezTo>
                    <a:pt x="642" y="60"/>
                    <a:pt x="642" y="60"/>
                    <a:pt x="642" y="60"/>
                  </a:cubicBezTo>
                  <a:cubicBezTo>
                    <a:pt x="622" y="60"/>
                    <a:pt x="622" y="60"/>
                    <a:pt x="622" y="60"/>
                  </a:cubicBezTo>
                  <a:cubicBezTo>
                    <a:pt x="622" y="99"/>
                    <a:pt x="622" y="99"/>
                    <a:pt x="622" y="99"/>
                  </a:cubicBezTo>
                  <a:cubicBezTo>
                    <a:pt x="622" y="107"/>
                    <a:pt x="625" y="111"/>
                    <a:pt x="633" y="111"/>
                  </a:cubicBezTo>
                  <a:cubicBezTo>
                    <a:pt x="636" y="111"/>
                    <a:pt x="639" y="110"/>
                    <a:pt x="642" y="109"/>
                  </a:cubicBezTo>
                  <a:cubicBezTo>
                    <a:pt x="642" y="109"/>
                    <a:pt x="642" y="109"/>
                    <a:pt x="642" y="109"/>
                  </a:cubicBezTo>
                  <a:cubicBezTo>
                    <a:pt x="642" y="131"/>
                    <a:pt x="642" y="131"/>
                    <a:pt x="642" y="131"/>
                  </a:cubicBezTo>
                  <a:cubicBezTo>
                    <a:pt x="639" y="132"/>
                    <a:pt x="633" y="134"/>
                    <a:pt x="625" y="134"/>
                  </a:cubicBezTo>
                  <a:cubicBezTo>
                    <a:pt x="603" y="134"/>
                    <a:pt x="594" y="124"/>
                    <a:pt x="594" y="100"/>
                  </a:cubicBezTo>
                  <a:cubicBezTo>
                    <a:pt x="594" y="60"/>
                    <a:pt x="594" y="60"/>
                    <a:pt x="594" y="60"/>
                  </a:cubicBezTo>
                  <a:cubicBezTo>
                    <a:pt x="558" y="60"/>
                    <a:pt x="558" y="60"/>
                    <a:pt x="558" y="60"/>
                  </a:cubicBezTo>
                  <a:cubicBezTo>
                    <a:pt x="558" y="99"/>
                    <a:pt x="558" y="99"/>
                    <a:pt x="558" y="99"/>
                  </a:cubicBezTo>
                  <a:cubicBezTo>
                    <a:pt x="558" y="107"/>
                    <a:pt x="561" y="111"/>
                    <a:pt x="570" y="111"/>
                  </a:cubicBezTo>
                  <a:cubicBezTo>
                    <a:pt x="572" y="111"/>
                    <a:pt x="575" y="110"/>
                    <a:pt x="578" y="109"/>
                  </a:cubicBezTo>
                  <a:cubicBezTo>
                    <a:pt x="579" y="109"/>
                    <a:pt x="579" y="109"/>
                    <a:pt x="579" y="109"/>
                  </a:cubicBezTo>
                  <a:cubicBezTo>
                    <a:pt x="579" y="131"/>
                    <a:pt x="579" y="131"/>
                    <a:pt x="579" y="131"/>
                  </a:cubicBezTo>
                  <a:cubicBezTo>
                    <a:pt x="575" y="132"/>
                    <a:pt x="570" y="134"/>
                    <a:pt x="562" y="134"/>
                  </a:cubicBezTo>
                  <a:cubicBezTo>
                    <a:pt x="539" y="134"/>
                    <a:pt x="530" y="124"/>
                    <a:pt x="530" y="100"/>
                  </a:cubicBezTo>
                  <a:cubicBezTo>
                    <a:pt x="530" y="60"/>
                    <a:pt x="530" y="60"/>
                    <a:pt x="530" y="60"/>
                  </a:cubicBezTo>
                  <a:cubicBezTo>
                    <a:pt x="516" y="60"/>
                    <a:pt x="516" y="60"/>
                    <a:pt x="516" y="60"/>
                  </a:cubicBezTo>
                  <a:cubicBezTo>
                    <a:pt x="516" y="38"/>
                    <a:pt x="516" y="38"/>
                    <a:pt x="516" y="38"/>
                  </a:cubicBezTo>
                  <a:cubicBezTo>
                    <a:pt x="530" y="38"/>
                    <a:pt x="530" y="38"/>
                    <a:pt x="530" y="38"/>
                  </a:cubicBezTo>
                  <a:cubicBezTo>
                    <a:pt x="530" y="12"/>
                    <a:pt x="530" y="12"/>
                    <a:pt x="530" y="12"/>
                  </a:cubicBezTo>
                  <a:cubicBezTo>
                    <a:pt x="558" y="12"/>
                    <a:pt x="558" y="12"/>
                    <a:pt x="558" y="12"/>
                  </a:cubicBezTo>
                  <a:cubicBezTo>
                    <a:pt x="558" y="38"/>
                    <a:pt x="558" y="38"/>
                    <a:pt x="558" y="38"/>
                  </a:cubicBezTo>
                  <a:cubicBezTo>
                    <a:pt x="594" y="38"/>
                    <a:pt x="594" y="38"/>
                    <a:pt x="594" y="38"/>
                  </a:cubicBezTo>
                  <a:cubicBezTo>
                    <a:pt x="594" y="12"/>
                    <a:pt x="594" y="12"/>
                    <a:pt x="594" y="12"/>
                  </a:cubicBezTo>
                  <a:cubicBezTo>
                    <a:pt x="622" y="12"/>
                    <a:pt x="622" y="12"/>
                    <a:pt x="622" y="12"/>
                  </a:cubicBezTo>
                  <a:cubicBezTo>
                    <a:pt x="622" y="38"/>
                    <a:pt x="622" y="38"/>
                    <a:pt x="622" y="38"/>
                  </a:cubicBezTo>
                  <a:close/>
                  <a:moveTo>
                    <a:pt x="787" y="45"/>
                  </a:moveTo>
                  <a:cubicBezTo>
                    <a:pt x="787" y="73"/>
                    <a:pt x="768" y="89"/>
                    <a:pt x="738" y="89"/>
                  </a:cubicBezTo>
                  <a:cubicBezTo>
                    <a:pt x="718" y="89"/>
                    <a:pt x="718" y="89"/>
                    <a:pt x="718" y="89"/>
                  </a:cubicBezTo>
                  <a:cubicBezTo>
                    <a:pt x="718" y="132"/>
                    <a:pt x="718" y="132"/>
                    <a:pt x="718" y="132"/>
                  </a:cubicBezTo>
                  <a:cubicBezTo>
                    <a:pt x="689" y="132"/>
                    <a:pt x="689" y="132"/>
                    <a:pt x="689" y="132"/>
                  </a:cubicBezTo>
                  <a:cubicBezTo>
                    <a:pt x="689" y="0"/>
                    <a:pt x="689" y="0"/>
                    <a:pt x="689" y="0"/>
                  </a:cubicBezTo>
                  <a:cubicBezTo>
                    <a:pt x="738" y="0"/>
                    <a:pt x="738" y="0"/>
                    <a:pt x="738" y="0"/>
                  </a:cubicBezTo>
                  <a:cubicBezTo>
                    <a:pt x="768" y="0"/>
                    <a:pt x="787" y="16"/>
                    <a:pt x="787" y="45"/>
                  </a:cubicBezTo>
                  <a:close/>
                  <a:moveTo>
                    <a:pt x="736" y="65"/>
                  </a:moveTo>
                  <a:cubicBezTo>
                    <a:pt x="751" y="65"/>
                    <a:pt x="758" y="57"/>
                    <a:pt x="758" y="45"/>
                  </a:cubicBezTo>
                  <a:cubicBezTo>
                    <a:pt x="758" y="33"/>
                    <a:pt x="751" y="24"/>
                    <a:pt x="736" y="24"/>
                  </a:cubicBezTo>
                  <a:cubicBezTo>
                    <a:pt x="718" y="24"/>
                    <a:pt x="718" y="24"/>
                    <a:pt x="718" y="24"/>
                  </a:cubicBezTo>
                  <a:cubicBezTo>
                    <a:pt x="718" y="65"/>
                    <a:pt x="718" y="65"/>
                    <a:pt x="718" y="65"/>
                  </a:cubicBezTo>
                  <a:lnTo>
                    <a:pt x="736" y="65"/>
                  </a:lnTo>
                  <a:close/>
                  <a:moveTo>
                    <a:pt x="849" y="123"/>
                  </a:moveTo>
                  <a:cubicBezTo>
                    <a:pt x="843" y="130"/>
                    <a:pt x="834" y="134"/>
                    <a:pt x="824" y="134"/>
                  </a:cubicBezTo>
                  <a:cubicBezTo>
                    <a:pt x="806" y="134"/>
                    <a:pt x="791" y="122"/>
                    <a:pt x="791" y="103"/>
                  </a:cubicBezTo>
                  <a:cubicBezTo>
                    <a:pt x="791" y="84"/>
                    <a:pt x="806" y="72"/>
                    <a:pt x="827" y="72"/>
                  </a:cubicBezTo>
                  <a:cubicBezTo>
                    <a:pt x="834" y="72"/>
                    <a:pt x="841" y="73"/>
                    <a:pt x="848" y="75"/>
                  </a:cubicBezTo>
                  <a:cubicBezTo>
                    <a:pt x="848" y="73"/>
                    <a:pt x="848" y="73"/>
                    <a:pt x="848" y="73"/>
                  </a:cubicBezTo>
                  <a:cubicBezTo>
                    <a:pt x="848" y="63"/>
                    <a:pt x="842" y="59"/>
                    <a:pt x="827" y="59"/>
                  </a:cubicBezTo>
                  <a:cubicBezTo>
                    <a:pt x="818" y="59"/>
                    <a:pt x="809" y="62"/>
                    <a:pt x="801" y="66"/>
                  </a:cubicBezTo>
                  <a:cubicBezTo>
                    <a:pt x="800" y="66"/>
                    <a:pt x="800" y="66"/>
                    <a:pt x="800" y="66"/>
                  </a:cubicBezTo>
                  <a:cubicBezTo>
                    <a:pt x="800" y="44"/>
                    <a:pt x="800" y="44"/>
                    <a:pt x="800" y="44"/>
                  </a:cubicBezTo>
                  <a:cubicBezTo>
                    <a:pt x="807" y="40"/>
                    <a:pt x="820" y="36"/>
                    <a:pt x="832" y="36"/>
                  </a:cubicBezTo>
                  <a:cubicBezTo>
                    <a:pt x="860" y="36"/>
                    <a:pt x="876" y="49"/>
                    <a:pt x="876" y="73"/>
                  </a:cubicBezTo>
                  <a:cubicBezTo>
                    <a:pt x="876" y="132"/>
                    <a:pt x="876" y="132"/>
                    <a:pt x="876" y="132"/>
                  </a:cubicBezTo>
                  <a:cubicBezTo>
                    <a:pt x="849" y="132"/>
                    <a:pt x="849" y="132"/>
                    <a:pt x="849" y="132"/>
                  </a:cubicBezTo>
                  <a:cubicBezTo>
                    <a:pt x="849" y="123"/>
                    <a:pt x="849" y="123"/>
                    <a:pt x="849" y="123"/>
                  </a:cubicBezTo>
                  <a:close/>
                  <a:moveTo>
                    <a:pt x="848" y="102"/>
                  </a:moveTo>
                  <a:cubicBezTo>
                    <a:pt x="848" y="94"/>
                    <a:pt x="848" y="94"/>
                    <a:pt x="848" y="94"/>
                  </a:cubicBezTo>
                  <a:cubicBezTo>
                    <a:pt x="844" y="92"/>
                    <a:pt x="838" y="91"/>
                    <a:pt x="833" y="91"/>
                  </a:cubicBezTo>
                  <a:cubicBezTo>
                    <a:pt x="823" y="91"/>
                    <a:pt x="818" y="95"/>
                    <a:pt x="818" y="102"/>
                  </a:cubicBezTo>
                  <a:cubicBezTo>
                    <a:pt x="818" y="110"/>
                    <a:pt x="823" y="113"/>
                    <a:pt x="832" y="113"/>
                  </a:cubicBezTo>
                  <a:cubicBezTo>
                    <a:pt x="839" y="113"/>
                    <a:pt x="845" y="109"/>
                    <a:pt x="848" y="102"/>
                  </a:cubicBezTo>
                  <a:close/>
                  <a:moveTo>
                    <a:pt x="890" y="85"/>
                  </a:moveTo>
                  <a:cubicBezTo>
                    <a:pt x="890" y="55"/>
                    <a:pt x="911" y="36"/>
                    <a:pt x="939" y="36"/>
                  </a:cubicBezTo>
                  <a:cubicBezTo>
                    <a:pt x="949" y="36"/>
                    <a:pt x="958" y="38"/>
                    <a:pt x="965" y="43"/>
                  </a:cubicBezTo>
                  <a:cubicBezTo>
                    <a:pt x="965" y="67"/>
                    <a:pt x="965" y="67"/>
                    <a:pt x="965" y="67"/>
                  </a:cubicBezTo>
                  <a:cubicBezTo>
                    <a:pt x="964" y="67"/>
                    <a:pt x="964" y="67"/>
                    <a:pt x="964" y="67"/>
                  </a:cubicBezTo>
                  <a:cubicBezTo>
                    <a:pt x="958" y="62"/>
                    <a:pt x="951" y="60"/>
                    <a:pt x="943" y="60"/>
                  </a:cubicBezTo>
                  <a:cubicBezTo>
                    <a:pt x="929" y="60"/>
                    <a:pt x="918" y="69"/>
                    <a:pt x="918" y="85"/>
                  </a:cubicBezTo>
                  <a:cubicBezTo>
                    <a:pt x="918" y="101"/>
                    <a:pt x="929" y="110"/>
                    <a:pt x="943" y="110"/>
                  </a:cubicBezTo>
                  <a:cubicBezTo>
                    <a:pt x="951" y="110"/>
                    <a:pt x="958" y="108"/>
                    <a:pt x="964" y="103"/>
                  </a:cubicBezTo>
                  <a:cubicBezTo>
                    <a:pt x="965" y="103"/>
                    <a:pt x="965" y="103"/>
                    <a:pt x="965" y="103"/>
                  </a:cubicBezTo>
                  <a:cubicBezTo>
                    <a:pt x="965" y="127"/>
                    <a:pt x="965" y="127"/>
                    <a:pt x="965" y="127"/>
                  </a:cubicBezTo>
                  <a:cubicBezTo>
                    <a:pt x="958" y="132"/>
                    <a:pt x="949" y="134"/>
                    <a:pt x="939" y="134"/>
                  </a:cubicBezTo>
                  <a:cubicBezTo>
                    <a:pt x="911" y="134"/>
                    <a:pt x="890" y="115"/>
                    <a:pt x="890" y="85"/>
                  </a:cubicBezTo>
                  <a:close/>
                  <a:moveTo>
                    <a:pt x="1010" y="89"/>
                  </a:moveTo>
                  <a:cubicBezTo>
                    <a:pt x="1010" y="132"/>
                    <a:pt x="1010" y="132"/>
                    <a:pt x="1010" y="132"/>
                  </a:cubicBezTo>
                  <a:cubicBezTo>
                    <a:pt x="983" y="132"/>
                    <a:pt x="983" y="132"/>
                    <a:pt x="983" y="132"/>
                  </a:cubicBezTo>
                  <a:cubicBezTo>
                    <a:pt x="983" y="0"/>
                    <a:pt x="983" y="0"/>
                    <a:pt x="983" y="0"/>
                  </a:cubicBezTo>
                  <a:cubicBezTo>
                    <a:pt x="1010" y="0"/>
                    <a:pt x="1010" y="0"/>
                    <a:pt x="1010" y="0"/>
                  </a:cubicBezTo>
                  <a:cubicBezTo>
                    <a:pt x="1010" y="75"/>
                    <a:pt x="1010" y="75"/>
                    <a:pt x="1010" y="75"/>
                  </a:cubicBezTo>
                  <a:cubicBezTo>
                    <a:pt x="1039" y="38"/>
                    <a:pt x="1039" y="38"/>
                    <a:pt x="1039" y="38"/>
                  </a:cubicBezTo>
                  <a:cubicBezTo>
                    <a:pt x="1070" y="38"/>
                    <a:pt x="1070" y="38"/>
                    <a:pt x="1070" y="38"/>
                  </a:cubicBezTo>
                  <a:cubicBezTo>
                    <a:pt x="1070" y="39"/>
                    <a:pt x="1070" y="39"/>
                    <a:pt x="1070" y="39"/>
                  </a:cubicBezTo>
                  <a:cubicBezTo>
                    <a:pt x="1036" y="82"/>
                    <a:pt x="1036" y="82"/>
                    <a:pt x="1036" y="82"/>
                  </a:cubicBezTo>
                  <a:cubicBezTo>
                    <a:pt x="1070" y="131"/>
                    <a:pt x="1070" y="131"/>
                    <a:pt x="1070" y="131"/>
                  </a:cubicBezTo>
                  <a:cubicBezTo>
                    <a:pt x="1070" y="132"/>
                    <a:pt x="1070" y="132"/>
                    <a:pt x="1070" y="132"/>
                  </a:cubicBezTo>
                  <a:cubicBezTo>
                    <a:pt x="1038" y="132"/>
                    <a:pt x="1038" y="132"/>
                    <a:pt x="1038" y="132"/>
                  </a:cubicBezTo>
                  <a:lnTo>
                    <a:pt x="1010" y="89"/>
                  </a:lnTo>
                  <a:close/>
                  <a:moveTo>
                    <a:pt x="1133" y="123"/>
                  </a:moveTo>
                  <a:cubicBezTo>
                    <a:pt x="1127" y="130"/>
                    <a:pt x="1118" y="134"/>
                    <a:pt x="1108" y="134"/>
                  </a:cubicBezTo>
                  <a:cubicBezTo>
                    <a:pt x="1090" y="134"/>
                    <a:pt x="1075" y="122"/>
                    <a:pt x="1075" y="103"/>
                  </a:cubicBezTo>
                  <a:cubicBezTo>
                    <a:pt x="1075" y="84"/>
                    <a:pt x="1090" y="72"/>
                    <a:pt x="1112" y="72"/>
                  </a:cubicBezTo>
                  <a:cubicBezTo>
                    <a:pt x="1118" y="72"/>
                    <a:pt x="1125" y="73"/>
                    <a:pt x="1133" y="75"/>
                  </a:cubicBezTo>
                  <a:cubicBezTo>
                    <a:pt x="1133" y="73"/>
                    <a:pt x="1133" y="73"/>
                    <a:pt x="1133" y="73"/>
                  </a:cubicBezTo>
                  <a:cubicBezTo>
                    <a:pt x="1133" y="63"/>
                    <a:pt x="1127" y="59"/>
                    <a:pt x="1112" y="59"/>
                  </a:cubicBezTo>
                  <a:cubicBezTo>
                    <a:pt x="1102" y="59"/>
                    <a:pt x="1093" y="62"/>
                    <a:pt x="1086" y="66"/>
                  </a:cubicBezTo>
                  <a:cubicBezTo>
                    <a:pt x="1084" y="66"/>
                    <a:pt x="1084" y="66"/>
                    <a:pt x="1084" y="66"/>
                  </a:cubicBezTo>
                  <a:cubicBezTo>
                    <a:pt x="1084" y="44"/>
                    <a:pt x="1084" y="44"/>
                    <a:pt x="1084" y="44"/>
                  </a:cubicBezTo>
                  <a:cubicBezTo>
                    <a:pt x="1092" y="40"/>
                    <a:pt x="1104" y="36"/>
                    <a:pt x="1117" y="36"/>
                  </a:cubicBezTo>
                  <a:cubicBezTo>
                    <a:pt x="1145" y="36"/>
                    <a:pt x="1160" y="49"/>
                    <a:pt x="1160" y="73"/>
                  </a:cubicBezTo>
                  <a:cubicBezTo>
                    <a:pt x="1160" y="132"/>
                    <a:pt x="1160" y="132"/>
                    <a:pt x="1160" y="132"/>
                  </a:cubicBezTo>
                  <a:cubicBezTo>
                    <a:pt x="1133" y="132"/>
                    <a:pt x="1133" y="132"/>
                    <a:pt x="1133" y="132"/>
                  </a:cubicBezTo>
                  <a:cubicBezTo>
                    <a:pt x="1133" y="123"/>
                    <a:pt x="1133" y="123"/>
                    <a:pt x="1133" y="123"/>
                  </a:cubicBezTo>
                  <a:close/>
                  <a:moveTo>
                    <a:pt x="1133" y="102"/>
                  </a:moveTo>
                  <a:cubicBezTo>
                    <a:pt x="1133" y="94"/>
                    <a:pt x="1133" y="94"/>
                    <a:pt x="1133" y="94"/>
                  </a:cubicBezTo>
                  <a:cubicBezTo>
                    <a:pt x="1128" y="92"/>
                    <a:pt x="1123" y="91"/>
                    <a:pt x="1117" y="91"/>
                  </a:cubicBezTo>
                  <a:cubicBezTo>
                    <a:pt x="1108" y="91"/>
                    <a:pt x="1103" y="95"/>
                    <a:pt x="1103" y="102"/>
                  </a:cubicBezTo>
                  <a:cubicBezTo>
                    <a:pt x="1103" y="110"/>
                    <a:pt x="1108" y="113"/>
                    <a:pt x="1116" y="113"/>
                  </a:cubicBezTo>
                  <a:cubicBezTo>
                    <a:pt x="1124" y="113"/>
                    <a:pt x="1130" y="109"/>
                    <a:pt x="1133" y="102"/>
                  </a:cubicBezTo>
                  <a:close/>
                  <a:moveTo>
                    <a:pt x="1207" y="53"/>
                  </a:moveTo>
                  <a:cubicBezTo>
                    <a:pt x="1212" y="43"/>
                    <a:pt x="1220" y="37"/>
                    <a:pt x="1230" y="37"/>
                  </a:cubicBezTo>
                  <a:cubicBezTo>
                    <a:pt x="1234" y="37"/>
                    <a:pt x="1238" y="38"/>
                    <a:pt x="1239" y="39"/>
                  </a:cubicBezTo>
                  <a:cubicBezTo>
                    <a:pt x="1239" y="65"/>
                    <a:pt x="1239" y="65"/>
                    <a:pt x="1239" y="65"/>
                  </a:cubicBezTo>
                  <a:cubicBezTo>
                    <a:pt x="1238" y="65"/>
                    <a:pt x="1238" y="65"/>
                    <a:pt x="1238" y="65"/>
                  </a:cubicBezTo>
                  <a:cubicBezTo>
                    <a:pt x="1235" y="64"/>
                    <a:pt x="1231" y="63"/>
                    <a:pt x="1226" y="63"/>
                  </a:cubicBezTo>
                  <a:cubicBezTo>
                    <a:pt x="1217" y="63"/>
                    <a:pt x="1210" y="68"/>
                    <a:pt x="1208" y="78"/>
                  </a:cubicBezTo>
                  <a:cubicBezTo>
                    <a:pt x="1208" y="132"/>
                    <a:pt x="1208" y="132"/>
                    <a:pt x="1208" y="132"/>
                  </a:cubicBezTo>
                  <a:cubicBezTo>
                    <a:pt x="1180" y="132"/>
                    <a:pt x="1180" y="132"/>
                    <a:pt x="1180" y="132"/>
                  </a:cubicBezTo>
                  <a:cubicBezTo>
                    <a:pt x="1180" y="38"/>
                    <a:pt x="1180" y="38"/>
                    <a:pt x="1180" y="38"/>
                  </a:cubicBezTo>
                  <a:cubicBezTo>
                    <a:pt x="1207" y="38"/>
                    <a:pt x="1207" y="38"/>
                    <a:pt x="1207" y="38"/>
                  </a:cubicBezTo>
                  <a:cubicBezTo>
                    <a:pt x="1207" y="53"/>
                    <a:pt x="1207" y="53"/>
                    <a:pt x="1207" y="53"/>
                  </a:cubicBezTo>
                  <a:close/>
                  <a:moveTo>
                    <a:pt x="1314" y="122"/>
                  </a:moveTo>
                  <a:cubicBezTo>
                    <a:pt x="1308" y="130"/>
                    <a:pt x="1298" y="134"/>
                    <a:pt x="1286" y="134"/>
                  </a:cubicBezTo>
                  <a:cubicBezTo>
                    <a:pt x="1262" y="134"/>
                    <a:pt x="1246" y="112"/>
                    <a:pt x="1246" y="85"/>
                  </a:cubicBezTo>
                  <a:cubicBezTo>
                    <a:pt x="1246" y="58"/>
                    <a:pt x="1262" y="36"/>
                    <a:pt x="1286" y="36"/>
                  </a:cubicBezTo>
                  <a:cubicBezTo>
                    <a:pt x="1298" y="36"/>
                    <a:pt x="1307" y="40"/>
                    <a:pt x="1313" y="47"/>
                  </a:cubicBezTo>
                  <a:cubicBezTo>
                    <a:pt x="1313" y="0"/>
                    <a:pt x="1313" y="0"/>
                    <a:pt x="1313" y="0"/>
                  </a:cubicBezTo>
                  <a:cubicBezTo>
                    <a:pt x="1341" y="0"/>
                    <a:pt x="1341" y="0"/>
                    <a:pt x="1341" y="0"/>
                  </a:cubicBezTo>
                  <a:cubicBezTo>
                    <a:pt x="1341" y="132"/>
                    <a:pt x="1341" y="132"/>
                    <a:pt x="1341" y="132"/>
                  </a:cubicBezTo>
                  <a:cubicBezTo>
                    <a:pt x="1314" y="132"/>
                    <a:pt x="1314" y="132"/>
                    <a:pt x="1314" y="132"/>
                  </a:cubicBezTo>
                  <a:cubicBezTo>
                    <a:pt x="1314" y="122"/>
                    <a:pt x="1314" y="122"/>
                    <a:pt x="1314" y="122"/>
                  </a:cubicBezTo>
                  <a:close/>
                  <a:moveTo>
                    <a:pt x="1313" y="100"/>
                  </a:moveTo>
                  <a:cubicBezTo>
                    <a:pt x="1313" y="70"/>
                    <a:pt x="1313" y="70"/>
                    <a:pt x="1313" y="70"/>
                  </a:cubicBezTo>
                  <a:cubicBezTo>
                    <a:pt x="1308" y="63"/>
                    <a:pt x="1302" y="60"/>
                    <a:pt x="1295" y="60"/>
                  </a:cubicBezTo>
                  <a:cubicBezTo>
                    <a:pt x="1283" y="60"/>
                    <a:pt x="1275" y="69"/>
                    <a:pt x="1275" y="85"/>
                  </a:cubicBezTo>
                  <a:cubicBezTo>
                    <a:pt x="1275" y="101"/>
                    <a:pt x="1283" y="110"/>
                    <a:pt x="1295" y="110"/>
                  </a:cubicBezTo>
                  <a:cubicBezTo>
                    <a:pt x="1302" y="110"/>
                    <a:pt x="1308" y="107"/>
                    <a:pt x="1313" y="100"/>
                  </a:cubicBezTo>
                  <a:close/>
                  <a:moveTo>
                    <a:pt x="0" y="175"/>
                  </a:moveTo>
                  <a:cubicBezTo>
                    <a:pt x="81" y="175"/>
                    <a:pt x="81" y="175"/>
                    <a:pt x="81" y="175"/>
                  </a:cubicBezTo>
                  <a:cubicBezTo>
                    <a:pt x="81" y="191"/>
                    <a:pt x="81" y="191"/>
                    <a:pt x="81" y="191"/>
                  </a:cubicBezTo>
                  <a:cubicBezTo>
                    <a:pt x="18" y="191"/>
                    <a:pt x="18" y="191"/>
                    <a:pt x="18" y="191"/>
                  </a:cubicBezTo>
                  <a:cubicBezTo>
                    <a:pt x="18" y="231"/>
                    <a:pt x="18" y="231"/>
                    <a:pt x="18" y="231"/>
                  </a:cubicBezTo>
                  <a:cubicBezTo>
                    <a:pt x="75" y="231"/>
                    <a:pt x="75" y="231"/>
                    <a:pt x="75" y="231"/>
                  </a:cubicBezTo>
                  <a:cubicBezTo>
                    <a:pt x="75" y="247"/>
                    <a:pt x="75" y="247"/>
                    <a:pt x="75" y="247"/>
                  </a:cubicBezTo>
                  <a:cubicBezTo>
                    <a:pt x="18" y="247"/>
                    <a:pt x="18" y="247"/>
                    <a:pt x="18" y="247"/>
                  </a:cubicBezTo>
                  <a:cubicBezTo>
                    <a:pt x="18" y="291"/>
                    <a:pt x="18" y="291"/>
                    <a:pt x="18" y="291"/>
                  </a:cubicBezTo>
                  <a:cubicBezTo>
                    <a:pt x="81" y="291"/>
                    <a:pt x="81" y="291"/>
                    <a:pt x="81" y="291"/>
                  </a:cubicBezTo>
                  <a:cubicBezTo>
                    <a:pt x="81" y="307"/>
                    <a:pt x="81" y="307"/>
                    <a:pt x="81" y="307"/>
                  </a:cubicBezTo>
                  <a:cubicBezTo>
                    <a:pt x="0" y="307"/>
                    <a:pt x="0" y="307"/>
                    <a:pt x="0" y="307"/>
                  </a:cubicBezTo>
                  <a:lnTo>
                    <a:pt x="0" y="175"/>
                  </a:lnTo>
                  <a:close/>
                  <a:moveTo>
                    <a:pt x="149" y="212"/>
                  </a:moveTo>
                  <a:cubicBezTo>
                    <a:pt x="169" y="212"/>
                    <a:pt x="181" y="226"/>
                    <a:pt x="181" y="248"/>
                  </a:cubicBezTo>
                  <a:cubicBezTo>
                    <a:pt x="181" y="307"/>
                    <a:pt x="181" y="307"/>
                    <a:pt x="181" y="307"/>
                  </a:cubicBezTo>
                  <a:cubicBezTo>
                    <a:pt x="164" y="307"/>
                    <a:pt x="164" y="307"/>
                    <a:pt x="164" y="307"/>
                  </a:cubicBezTo>
                  <a:cubicBezTo>
                    <a:pt x="164" y="249"/>
                    <a:pt x="164" y="249"/>
                    <a:pt x="164" y="249"/>
                  </a:cubicBezTo>
                  <a:cubicBezTo>
                    <a:pt x="164" y="237"/>
                    <a:pt x="157" y="228"/>
                    <a:pt x="144" y="228"/>
                  </a:cubicBezTo>
                  <a:cubicBezTo>
                    <a:pt x="133" y="228"/>
                    <a:pt x="124" y="235"/>
                    <a:pt x="121" y="245"/>
                  </a:cubicBezTo>
                  <a:cubicBezTo>
                    <a:pt x="121" y="307"/>
                    <a:pt x="121" y="307"/>
                    <a:pt x="121" y="307"/>
                  </a:cubicBezTo>
                  <a:cubicBezTo>
                    <a:pt x="103" y="307"/>
                    <a:pt x="103" y="307"/>
                    <a:pt x="103" y="307"/>
                  </a:cubicBezTo>
                  <a:cubicBezTo>
                    <a:pt x="103" y="214"/>
                    <a:pt x="103" y="214"/>
                    <a:pt x="103" y="214"/>
                  </a:cubicBezTo>
                  <a:cubicBezTo>
                    <a:pt x="121" y="214"/>
                    <a:pt x="121" y="214"/>
                    <a:pt x="121" y="214"/>
                  </a:cubicBezTo>
                  <a:cubicBezTo>
                    <a:pt x="121" y="227"/>
                    <a:pt x="121" y="227"/>
                    <a:pt x="121" y="227"/>
                  </a:cubicBezTo>
                  <a:cubicBezTo>
                    <a:pt x="126" y="219"/>
                    <a:pt x="136" y="212"/>
                    <a:pt x="149" y="212"/>
                  </a:cubicBezTo>
                  <a:close/>
                  <a:moveTo>
                    <a:pt x="228" y="214"/>
                  </a:moveTo>
                  <a:cubicBezTo>
                    <a:pt x="252" y="214"/>
                    <a:pt x="252" y="214"/>
                    <a:pt x="252" y="214"/>
                  </a:cubicBezTo>
                  <a:cubicBezTo>
                    <a:pt x="252" y="229"/>
                    <a:pt x="252" y="229"/>
                    <a:pt x="252" y="229"/>
                  </a:cubicBezTo>
                  <a:cubicBezTo>
                    <a:pt x="228" y="229"/>
                    <a:pt x="228" y="229"/>
                    <a:pt x="228" y="229"/>
                  </a:cubicBezTo>
                  <a:cubicBezTo>
                    <a:pt x="228" y="279"/>
                    <a:pt x="228" y="279"/>
                    <a:pt x="228" y="279"/>
                  </a:cubicBezTo>
                  <a:cubicBezTo>
                    <a:pt x="228" y="289"/>
                    <a:pt x="234" y="293"/>
                    <a:pt x="243" y="293"/>
                  </a:cubicBezTo>
                  <a:cubicBezTo>
                    <a:pt x="246" y="293"/>
                    <a:pt x="249" y="293"/>
                    <a:pt x="251" y="292"/>
                  </a:cubicBezTo>
                  <a:cubicBezTo>
                    <a:pt x="252" y="292"/>
                    <a:pt x="252" y="292"/>
                    <a:pt x="252" y="292"/>
                  </a:cubicBezTo>
                  <a:cubicBezTo>
                    <a:pt x="252" y="307"/>
                    <a:pt x="252" y="307"/>
                    <a:pt x="252" y="307"/>
                  </a:cubicBezTo>
                  <a:cubicBezTo>
                    <a:pt x="249" y="308"/>
                    <a:pt x="246" y="309"/>
                    <a:pt x="241" y="309"/>
                  </a:cubicBezTo>
                  <a:cubicBezTo>
                    <a:pt x="219" y="309"/>
                    <a:pt x="211" y="299"/>
                    <a:pt x="211" y="281"/>
                  </a:cubicBezTo>
                  <a:cubicBezTo>
                    <a:pt x="211" y="229"/>
                    <a:pt x="211" y="229"/>
                    <a:pt x="211" y="229"/>
                  </a:cubicBezTo>
                  <a:cubicBezTo>
                    <a:pt x="195" y="229"/>
                    <a:pt x="195" y="229"/>
                    <a:pt x="195" y="229"/>
                  </a:cubicBezTo>
                  <a:cubicBezTo>
                    <a:pt x="195" y="214"/>
                    <a:pt x="195" y="214"/>
                    <a:pt x="195" y="214"/>
                  </a:cubicBezTo>
                  <a:cubicBezTo>
                    <a:pt x="211" y="214"/>
                    <a:pt x="211" y="214"/>
                    <a:pt x="211" y="214"/>
                  </a:cubicBezTo>
                  <a:cubicBezTo>
                    <a:pt x="211" y="189"/>
                    <a:pt x="211" y="189"/>
                    <a:pt x="211" y="189"/>
                  </a:cubicBezTo>
                  <a:cubicBezTo>
                    <a:pt x="228" y="189"/>
                    <a:pt x="228" y="189"/>
                    <a:pt x="228" y="189"/>
                  </a:cubicBezTo>
                  <a:lnTo>
                    <a:pt x="228" y="214"/>
                  </a:lnTo>
                  <a:close/>
                  <a:moveTo>
                    <a:pt x="309" y="309"/>
                  </a:moveTo>
                  <a:cubicBezTo>
                    <a:pt x="282" y="309"/>
                    <a:pt x="263" y="290"/>
                    <a:pt x="263" y="261"/>
                  </a:cubicBezTo>
                  <a:cubicBezTo>
                    <a:pt x="263" y="232"/>
                    <a:pt x="280" y="212"/>
                    <a:pt x="305" y="212"/>
                  </a:cubicBezTo>
                  <a:cubicBezTo>
                    <a:pt x="331" y="212"/>
                    <a:pt x="344" y="230"/>
                    <a:pt x="344" y="258"/>
                  </a:cubicBezTo>
                  <a:cubicBezTo>
                    <a:pt x="344" y="266"/>
                    <a:pt x="344" y="266"/>
                    <a:pt x="344" y="266"/>
                  </a:cubicBezTo>
                  <a:cubicBezTo>
                    <a:pt x="281" y="266"/>
                    <a:pt x="281" y="266"/>
                    <a:pt x="281" y="266"/>
                  </a:cubicBezTo>
                  <a:cubicBezTo>
                    <a:pt x="282" y="284"/>
                    <a:pt x="295" y="293"/>
                    <a:pt x="311" y="293"/>
                  </a:cubicBezTo>
                  <a:cubicBezTo>
                    <a:pt x="321" y="293"/>
                    <a:pt x="329" y="291"/>
                    <a:pt x="337" y="285"/>
                  </a:cubicBezTo>
                  <a:cubicBezTo>
                    <a:pt x="338" y="285"/>
                    <a:pt x="338" y="285"/>
                    <a:pt x="338" y="285"/>
                  </a:cubicBezTo>
                  <a:cubicBezTo>
                    <a:pt x="338" y="300"/>
                    <a:pt x="338" y="300"/>
                    <a:pt x="338" y="300"/>
                  </a:cubicBezTo>
                  <a:cubicBezTo>
                    <a:pt x="330" y="306"/>
                    <a:pt x="320" y="309"/>
                    <a:pt x="309" y="309"/>
                  </a:cubicBezTo>
                  <a:close/>
                  <a:moveTo>
                    <a:pt x="281" y="251"/>
                  </a:moveTo>
                  <a:cubicBezTo>
                    <a:pt x="327" y="251"/>
                    <a:pt x="327" y="251"/>
                    <a:pt x="327" y="251"/>
                  </a:cubicBezTo>
                  <a:cubicBezTo>
                    <a:pt x="327" y="237"/>
                    <a:pt x="320" y="227"/>
                    <a:pt x="306" y="227"/>
                  </a:cubicBezTo>
                  <a:cubicBezTo>
                    <a:pt x="292" y="227"/>
                    <a:pt x="284" y="237"/>
                    <a:pt x="281" y="251"/>
                  </a:cubicBezTo>
                  <a:close/>
                  <a:moveTo>
                    <a:pt x="382" y="228"/>
                  </a:moveTo>
                  <a:cubicBezTo>
                    <a:pt x="386" y="218"/>
                    <a:pt x="395" y="212"/>
                    <a:pt x="405" y="212"/>
                  </a:cubicBezTo>
                  <a:cubicBezTo>
                    <a:pt x="409" y="212"/>
                    <a:pt x="413" y="213"/>
                    <a:pt x="414" y="214"/>
                  </a:cubicBezTo>
                  <a:cubicBezTo>
                    <a:pt x="414" y="231"/>
                    <a:pt x="414" y="231"/>
                    <a:pt x="414" y="231"/>
                  </a:cubicBezTo>
                  <a:cubicBezTo>
                    <a:pt x="414" y="231"/>
                    <a:pt x="414" y="231"/>
                    <a:pt x="414" y="231"/>
                  </a:cubicBezTo>
                  <a:cubicBezTo>
                    <a:pt x="411" y="230"/>
                    <a:pt x="407" y="229"/>
                    <a:pt x="403" y="229"/>
                  </a:cubicBezTo>
                  <a:cubicBezTo>
                    <a:pt x="393" y="229"/>
                    <a:pt x="385" y="236"/>
                    <a:pt x="382" y="246"/>
                  </a:cubicBezTo>
                  <a:cubicBezTo>
                    <a:pt x="382" y="307"/>
                    <a:pt x="382" y="307"/>
                    <a:pt x="382" y="307"/>
                  </a:cubicBezTo>
                  <a:cubicBezTo>
                    <a:pt x="365" y="307"/>
                    <a:pt x="365" y="307"/>
                    <a:pt x="365" y="307"/>
                  </a:cubicBezTo>
                  <a:cubicBezTo>
                    <a:pt x="365" y="214"/>
                    <a:pt x="365" y="214"/>
                    <a:pt x="365" y="214"/>
                  </a:cubicBezTo>
                  <a:cubicBezTo>
                    <a:pt x="382" y="214"/>
                    <a:pt x="382" y="214"/>
                    <a:pt x="382" y="214"/>
                  </a:cubicBezTo>
                  <a:cubicBezTo>
                    <a:pt x="382" y="228"/>
                    <a:pt x="382" y="228"/>
                    <a:pt x="382" y="228"/>
                  </a:cubicBezTo>
                  <a:close/>
                  <a:moveTo>
                    <a:pt x="474" y="212"/>
                  </a:moveTo>
                  <a:cubicBezTo>
                    <a:pt x="502" y="212"/>
                    <a:pt x="516" y="235"/>
                    <a:pt x="516" y="260"/>
                  </a:cubicBezTo>
                  <a:cubicBezTo>
                    <a:pt x="516" y="286"/>
                    <a:pt x="502" y="309"/>
                    <a:pt x="474" y="309"/>
                  </a:cubicBezTo>
                  <a:cubicBezTo>
                    <a:pt x="463" y="309"/>
                    <a:pt x="453" y="303"/>
                    <a:pt x="448" y="296"/>
                  </a:cubicBezTo>
                  <a:cubicBezTo>
                    <a:pt x="448" y="342"/>
                    <a:pt x="448" y="342"/>
                    <a:pt x="448" y="342"/>
                  </a:cubicBezTo>
                  <a:cubicBezTo>
                    <a:pt x="430" y="342"/>
                    <a:pt x="430" y="342"/>
                    <a:pt x="430" y="342"/>
                  </a:cubicBezTo>
                  <a:cubicBezTo>
                    <a:pt x="430" y="214"/>
                    <a:pt x="430" y="214"/>
                    <a:pt x="430" y="214"/>
                  </a:cubicBezTo>
                  <a:cubicBezTo>
                    <a:pt x="448" y="214"/>
                    <a:pt x="448" y="214"/>
                    <a:pt x="448" y="214"/>
                  </a:cubicBezTo>
                  <a:cubicBezTo>
                    <a:pt x="448" y="224"/>
                    <a:pt x="448" y="224"/>
                    <a:pt x="448" y="224"/>
                  </a:cubicBezTo>
                  <a:cubicBezTo>
                    <a:pt x="453" y="218"/>
                    <a:pt x="463" y="212"/>
                    <a:pt x="474" y="212"/>
                  </a:cubicBezTo>
                  <a:close/>
                  <a:moveTo>
                    <a:pt x="471" y="293"/>
                  </a:moveTo>
                  <a:cubicBezTo>
                    <a:pt x="488" y="293"/>
                    <a:pt x="498" y="279"/>
                    <a:pt x="498" y="260"/>
                  </a:cubicBezTo>
                  <a:cubicBezTo>
                    <a:pt x="498" y="242"/>
                    <a:pt x="488" y="228"/>
                    <a:pt x="471" y="228"/>
                  </a:cubicBezTo>
                  <a:cubicBezTo>
                    <a:pt x="461" y="228"/>
                    <a:pt x="453" y="233"/>
                    <a:pt x="448" y="243"/>
                  </a:cubicBezTo>
                  <a:cubicBezTo>
                    <a:pt x="448" y="278"/>
                    <a:pt x="448" y="278"/>
                    <a:pt x="448" y="278"/>
                  </a:cubicBezTo>
                  <a:cubicBezTo>
                    <a:pt x="453" y="287"/>
                    <a:pt x="461" y="293"/>
                    <a:pt x="471" y="293"/>
                  </a:cubicBezTo>
                  <a:close/>
                  <a:moveTo>
                    <a:pt x="554" y="228"/>
                  </a:moveTo>
                  <a:cubicBezTo>
                    <a:pt x="558" y="218"/>
                    <a:pt x="567" y="212"/>
                    <a:pt x="577" y="212"/>
                  </a:cubicBezTo>
                  <a:cubicBezTo>
                    <a:pt x="581" y="212"/>
                    <a:pt x="585" y="213"/>
                    <a:pt x="587" y="214"/>
                  </a:cubicBezTo>
                  <a:cubicBezTo>
                    <a:pt x="587" y="231"/>
                    <a:pt x="587" y="231"/>
                    <a:pt x="587" y="231"/>
                  </a:cubicBezTo>
                  <a:cubicBezTo>
                    <a:pt x="586" y="231"/>
                    <a:pt x="586" y="231"/>
                    <a:pt x="586" y="231"/>
                  </a:cubicBezTo>
                  <a:cubicBezTo>
                    <a:pt x="583" y="230"/>
                    <a:pt x="579" y="229"/>
                    <a:pt x="575" y="229"/>
                  </a:cubicBezTo>
                  <a:cubicBezTo>
                    <a:pt x="565" y="229"/>
                    <a:pt x="557" y="236"/>
                    <a:pt x="554" y="246"/>
                  </a:cubicBezTo>
                  <a:cubicBezTo>
                    <a:pt x="554" y="307"/>
                    <a:pt x="554" y="307"/>
                    <a:pt x="554" y="307"/>
                  </a:cubicBezTo>
                  <a:cubicBezTo>
                    <a:pt x="537" y="307"/>
                    <a:pt x="537" y="307"/>
                    <a:pt x="537" y="307"/>
                  </a:cubicBezTo>
                  <a:cubicBezTo>
                    <a:pt x="537" y="214"/>
                    <a:pt x="537" y="214"/>
                    <a:pt x="537" y="214"/>
                  </a:cubicBezTo>
                  <a:cubicBezTo>
                    <a:pt x="554" y="214"/>
                    <a:pt x="554" y="214"/>
                    <a:pt x="554" y="214"/>
                  </a:cubicBezTo>
                  <a:cubicBezTo>
                    <a:pt x="554" y="228"/>
                    <a:pt x="554" y="228"/>
                    <a:pt x="554" y="228"/>
                  </a:cubicBezTo>
                  <a:close/>
                  <a:moveTo>
                    <a:pt x="612" y="176"/>
                  </a:moveTo>
                  <a:cubicBezTo>
                    <a:pt x="618" y="176"/>
                    <a:pt x="623" y="181"/>
                    <a:pt x="623" y="187"/>
                  </a:cubicBezTo>
                  <a:cubicBezTo>
                    <a:pt x="623" y="193"/>
                    <a:pt x="618" y="198"/>
                    <a:pt x="612" y="198"/>
                  </a:cubicBezTo>
                  <a:cubicBezTo>
                    <a:pt x="606" y="198"/>
                    <a:pt x="601" y="193"/>
                    <a:pt x="601" y="187"/>
                  </a:cubicBezTo>
                  <a:cubicBezTo>
                    <a:pt x="601" y="181"/>
                    <a:pt x="606" y="176"/>
                    <a:pt x="612" y="176"/>
                  </a:cubicBezTo>
                  <a:close/>
                  <a:moveTo>
                    <a:pt x="603" y="214"/>
                  </a:moveTo>
                  <a:cubicBezTo>
                    <a:pt x="621" y="214"/>
                    <a:pt x="621" y="214"/>
                    <a:pt x="621" y="214"/>
                  </a:cubicBezTo>
                  <a:cubicBezTo>
                    <a:pt x="621" y="307"/>
                    <a:pt x="621" y="307"/>
                    <a:pt x="621" y="307"/>
                  </a:cubicBezTo>
                  <a:cubicBezTo>
                    <a:pt x="603" y="307"/>
                    <a:pt x="603" y="307"/>
                    <a:pt x="603" y="307"/>
                  </a:cubicBezTo>
                  <a:lnTo>
                    <a:pt x="603" y="214"/>
                  </a:lnTo>
                  <a:close/>
                  <a:moveTo>
                    <a:pt x="683" y="252"/>
                  </a:moveTo>
                  <a:cubicBezTo>
                    <a:pt x="696" y="257"/>
                    <a:pt x="711" y="262"/>
                    <a:pt x="711" y="280"/>
                  </a:cubicBezTo>
                  <a:cubicBezTo>
                    <a:pt x="711" y="299"/>
                    <a:pt x="696" y="309"/>
                    <a:pt x="675" y="309"/>
                  </a:cubicBezTo>
                  <a:cubicBezTo>
                    <a:pt x="663" y="309"/>
                    <a:pt x="651" y="306"/>
                    <a:pt x="644" y="300"/>
                  </a:cubicBezTo>
                  <a:cubicBezTo>
                    <a:pt x="644" y="283"/>
                    <a:pt x="644" y="283"/>
                    <a:pt x="644" y="283"/>
                  </a:cubicBezTo>
                  <a:cubicBezTo>
                    <a:pt x="645" y="283"/>
                    <a:pt x="645" y="283"/>
                    <a:pt x="645" y="283"/>
                  </a:cubicBezTo>
                  <a:cubicBezTo>
                    <a:pt x="653" y="291"/>
                    <a:pt x="664" y="294"/>
                    <a:pt x="675" y="294"/>
                  </a:cubicBezTo>
                  <a:cubicBezTo>
                    <a:pt x="685" y="294"/>
                    <a:pt x="694" y="290"/>
                    <a:pt x="694" y="282"/>
                  </a:cubicBezTo>
                  <a:cubicBezTo>
                    <a:pt x="694" y="274"/>
                    <a:pt x="687" y="272"/>
                    <a:pt x="672" y="267"/>
                  </a:cubicBezTo>
                  <a:cubicBezTo>
                    <a:pt x="659" y="263"/>
                    <a:pt x="644" y="258"/>
                    <a:pt x="644" y="240"/>
                  </a:cubicBezTo>
                  <a:cubicBezTo>
                    <a:pt x="644" y="223"/>
                    <a:pt x="659" y="212"/>
                    <a:pt x="678" y="212"/>
                  </a:cubicBezTo>
                  <a:cubicBezTo>
                    <a:pt x="689" y="212"/>
                    <a:pt x="699" y="214"/>
                    <a:pt x="706" y="220"/>
                  </a:cubicBezTo>
                  <a:cubicBezTo>
                    <a:pt x="706" y="236"/>
                    <a:pt x="706" y="236"/>
                    <a:pt x="706" y="236"/>
                  </a:cubicBezTo>
                  <a:cubicBezTo>
                    <a:pt x="706" y="236"/>
                    <a:pt x="706" y="236"/>
                    <a:pt x="706" y="236"/>
                  </a:cubicBezTo>
                  <a:cubicBezTo>
                    <a:pt x="698" y="230"/>
                    <a:pt x="689" y="227"/>
                    <a:pt x="678" y="227"/>
                  </a:cubicBezTo>
                  <a:cubicBezTo>
                    <a:pt x="667" y="227"/>
                    <a:pt x="661" y="232"/>
                    <a:pt x="661" y="238"/>
                  </a:cubicBezTo>
                  <a:cubicBezTo>
                    <a:pt x="661" y="246"/>
                    <a:pt x="668" y="248"/>
                    <a:pt x="683" y="252"/>
                  </a:cubicBezTo>
                  <a:close/>
                  <a:moveTo>
                    <a:pt x="772" y="309"/>
                  </a:moveTo>
                  <a:cubicBezTo>
                    <a:pt x="745" y="309"/>
                    <a:pt x="726" y="290"/>
                    <a:pt x="726" y="261"/>
                  </a:cubicBezTo>
                  <a:cubicBezTo>
                    <a:pt x="726" y="232"/>
                    <a:pt x="744" y="212"/>
                    <a:pt x="769" y="212"/>
                  </a:cubicBezTo>
                  <a:cubicBezTo>
                    <a:pt x="794" y="212"/>
                    <a:pt x="807" y="230"/>
                    <a:pt x="807" y="258"/>
                  </a:cubicBezTo>
                  <a:cubicBezTo>
                    <a:pt x="807" y="266"/>
                    <a:pt x="807" y="266"/>
                    <a:pt x="807" y="266"/>
                  </a:cubicBezTo>
                  <a:cubicBezTo>
                    <a:pt x="744" y="266"/>
                    <a:pt x="744" y="266"/>
                    <a:pt x="744" y="266"/>
                  </a:cubicBezTo>
                  <a:cubicBezTo>
                    <a:pt x="746" y="284"/>
                    <a:pt x="758" y="293"/>
                    <a:pt x="774" y="293"/>
                  </a:cubicBezTo>
                  <a:cubicBezTo>
                    <a:pt x="785" y="293"/>
                    <a:pt x="792" y="291"/>
                    <a:pt x="800" y="285"/>
                  </a:cubicBezTo>
                  <a:cubicBezTo>
                    <a:pt x="801" y="285"/>
                    <a:pt x="801" y="285"/>
                    <a:pt x="801" y="285"/>
                  </a:cubicBezTo>
                  <a:cubicBezTo>
                    <a:pt x="801" y="300"/>
                    <a:pt x="801" y="300"/>
                    <a:pt x="801" y="300"/>
                  </a:cubicBezTo>
                  <a:cubicBezTo>
                    <a:pt x="793" y="306"/>
                    <a:pt x="783" y="309"/>
                    <a:pt x="772" y="309"/>
                  </a:cubicBezTo>
                  <a:close/>
                  <a:moveTo>
                    <a:pt x="744" y="251"/>
                  </a:moveTo>
                  <a:cubicBezTo>
                    <a:pt x="791" y="251"/>
                    <a:pt x="791" y="251"/>
                    <a:pt x="791" y="251"/>
                  </a:cubicBezTo>
                  <a:cubicBezTo>
                    <a:pt x="790" y="237"/>
                    <a:pt x="783" y="227"/>
                    <a:pt x="769" y="227"/>
                  </a:cubicBezTo>
                  <a:cubicBezTo>
                    <a:pt x="756" y="227"/>
                    <a:pt x="747" y="237"/>
                    <a:pt x="744" y="25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</p:grpSp>
    </p:spTree>
    <p:extLst>
      <p:ext uri="{BB962C8B-B14F-4D97-AF65-F5344CB8AC3E}">
        <p14:creationId xmlns:p14="http://schemas.microsoft.com/office/powerpoint/2010/main" val="13182421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Dark Picture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795" y="1657350"/>
            <a:ext cx="6172200" cy="1428750"/>
          </a:xfrm>
        </p:spPr>
        <p:txBody>
          <a:bodyPr anchor="b"/>
          <a:lstStyle>
            <a:lvl1pPr>
              <a:lnSpc>
                <a:spcPct val="80000"/>
              </a:lnSpc>
              <a:defRPr sz="495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6010" y="3200400"/>
            <a:ext cx="6172200" cy="6858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4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4817" y="4366376"/>
            <a:ext cx="4117184" cy="254411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500" baseline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/>
              <a:t>Click to add date</a:t>
            </a:r>
          </a:p>
        </p:txBody>
      </p:sp>
      <p:grpSp>
        <p:nvGrpSpPr>
          <p:cNvPr id="7" name="Group 6"/>
          <p:cNvGrpSpPr/>
          <p:nvPr/>
        </p:nvGrpSpPr>
        <p:grpSpPr bwMode="black">
          <a:xfrm>
            <a:off x="454818" y="342748"/>
            <a:ext cx="2270363" cy="914552"/>
            <a:chOff x="3578225" y="1146175"/>
            <a:chExt cx="5038725" cy="2111375"/>
          </a:xfrm>
          <a:solidFill>
            <a:schemeClr val="tx1"/>
          </a:solidFill>
        </p:grpSpPr>
        <p:sp>
          <p:nvSpPr>
            <p:cNvPr id="8" name="Freeform 5"/>
            <p:cNvSpPr>
              <a:spLocks noEditPoints="1"/>
            </p:cNvSpPr>
            <p:nvPr/>
          </p:nvSpPr>
          <p:spPr bwMode="black">
            <a:xfrm>
              <a:off x="3578225" y="1146175"/>
              <a:ext cx="1725613" cy="498475"/>
            </a:xfrm>
            <a:custGeom>
              <a:avLst/>
              <a:gdLst>
                <a:gd name="T0" fmla="*/ 0 w 1087"/>
                <a:gd name="T1" fmla="*/ 0 h 314"/>
                <a:gd name="T2" fmla="*/ 0 w 1087"/>
                <a:gd name="T3" fmla="*/ 314 h 314"/>
                <a:gd name="T4" fmla="*/ 0 w 1087"/>
                <a:gd name="T5" fmla="*/ 314 h 314"/>
                <a:gd name="T6" fmla="*/ 1087 w 1087"/>
                <a:gd name="T7" fmla="*/ 314 h 314"/>
                <a:gd name="T8" fmla="*/ 1087 w 1087"/>
                <a:gd name="T9" fmla="*/ 0 h 314"/>
                <a:gd name="T10" fmla="*/ 0 w 1087"/>
                <a:gd name="T11" fmla="*/ 0 h 314"/>
                <a:gd name="T12" fmla="*/ 1018 w 1087"/>
                <a:gd name="T13" fmla="*/ 245 h 314"/>
                <a:gd name="T14" fmla="*/ 69 w 1087"/>
                <a:gd name="T15" fmla="*/ 245 h 314"/>
                <a:gd name="T16" fmla="*/ 69 w 1087"/>
                <a:gd name="T17" fmla="*/ 69 h 314"/>
                <a:gd name="T18" fmla="*/ 1018 w 1087"/>
                <a:gd name="T19" fmla="*/ 69 h 314"/>
                <a:gd name="T20" fmla="*/ 1018 w 1087"/>
                <a:gd name="T21" fmla="*/ 245 h 314"/>
                <a:gd name="T22" fmla="*/ 1018 w 1087"/>
                <a:gd name="T23" fmla="*/ 245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87" h="314">
                  <a:moveTo>
                    <a:pt x="0" y="0"/>
                  </a:moveTo>
                  <a:lnTo>
                    <a:pt x="0" y="314"/>
                  </a:lnTo>
                  <a:lnTo>
                    <a:pt x="0" y="314"/>
                  </a:lnTo>
                  <a:lnTo>
                    <a:pt x="1087" y="314"/>
                  </a:lnTo>
                  <a:lnTo>
                    <a:pt x="1087" y="0"/>
                  </a:lnTo>
                  <a:lnTo>
                    <a:pt x="0" y="0"/>
                  </a:lnTo>
                  <a:close/>
                  <a:moveTo>
                    <a:pt x="1018" y="245"/>
                  </a:moveTo>
                  <a:lnTo>
                    <a:pt x="69" y="245"/>
                  </a:lnTo>
                  <a:lnTo>
                    <a:pt x="69" y="69"/>
                  </a:lnTo>
                  <a:lnTo>
                    <a:pt x="1018" y="69"/>
                  </a:lnTo>
                  <a:lnTo>
                    <a:pt x="1018" y="245"/>
                  </a:lnTo>
                  <a:lnTo>
                    <a:pt x="1018" y="2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9" name="Freeform 6"/>
            <p:cNvSpPr>
              <a:spLocks noEditPoints="1"/>
            </p:cNvSpPr>
            <p:nvPr/>
          </p:nvSpPr>
          <p:spPr bwMode="black">
            <a:xfrm>
              <a:off x="3578225" y="1968500"/>
              <a:ext cx="5038725" cy="1289050"/>
            </a:xfrm>
            <a:custGeom>
              <a:avLst/>
              <a:gdLst>
                <a:gd name="T0" fmla="*/ 80 w 1341"/>
                <a:gd name="T1" fmla="*/ 52 h 342"/>
                <a:gd name="T2" fmla="*/ 29 w 1341"/>
                <a:gd name="T3" fmla="*/ 77 h 342"/>
                <a:gd name="T4" fmla="*/ 212 w 1341"/>
                <a:gd name="T5" fmla="*/ 93 h 342"/>
                <a:gd name="T6" fmla="*/ 174 w 1341"/>
                <a:gd name="T7" fmla="*/ 134 h 342"/>
                <a:gd name="T8" fmla="*/ 272 w 1341"/>
                <a:gd name="T9" fmla="*/ 132 h 342"/>
                <a:gd name="T10" fmla="*/ 276 w 1341"/>
                <a:gd name="T11" fmla="*/ 38 h 342"/>
                <a:gd name="T12" fmla="*/ 327 w 1341"/>
                <a:gd name="T13" fmla="*/ 132 h 342"/>
                <a:gd name="T14" fmla="*/ 398 w 1341"/>
                <a:gd name="T15" fmla="*/ 0 h 342"/>
                <a:gd name="T16" fmla="*/ 402 w 1341"/>
                <a:gd name="T17" fmla="*/ 134 h 342"/>
                <a:gd name="T18" fmla="*/ 448 w 1341"/>
                <a:gd name="T19" fmla="*/ 93 h 342"/>
                <a:gd name="T20" fmla="*/ 448 w 1341"/>
                <a:gd name="T21" fmla="*/ 74 h 342"/>
                <a:gd name="T22" fmla="*/ 642 w 1341"/>
                <a:gd name="T23" fmla="*/ 60 h 342"/>
                <a:gd name="T24" fmla="*/ 642 w 1341"/>
                <a:gd name="T25" fmla="*/ 131 h 342"/>
                <a:gd name="T26" fmla="*/ 570 w 1341"/>
                <a:gd name="T27" fmla="*/ 111 h 342"/>
                <a:gd name="T28" fmla="*/ 530 w 1341"/>
                <a:gd name="T29" fmla="*/ 60 h 342"/>
                <a:gd name="T30" fmla="*/ 558 w 1341"/>
                <a:gd name="T31" fmla="*/ 38 h 342"/>
                <a:gd name="T32" fmla="*/ 738 w 1341"/>
                <a:gd name="T33" fmla="*/ 89 h 342"/>
                <a:gd name="T34" fmla="*/ 787 w 1341"/>
                <a:gd name="T35" fmla="*/ 45 h 342"/>
                <a:gd name="T36" fmla="*/ 736 w 1341"/>
                <a:gd name="T37" fmla="*/ 65 h 342"/>
                <a:gd name="T38" fmla="*/ 848 w 1341"/>
                <a:gd name="T39" fmla="*/ 73 h 342"/>
                <a:gd name="T40" fmla="*/ 876 w 1341"/>
                <a:gd name="T41" fmla="*/ 73 h 342"/>
                <a:gd name="T42" fmla="*/ 833 w 1341"/>
                <a:gd name="T43" fmla="*/ 91 h 342"/>
                <a:gd name="T44" fmla="*/ 965 w 1341"/>
                <a:gd name="T45" fmla="*/ 43 h 342"/>
                <a:gd name="T46" fmla="*/ 964 w 1341"/>
                <a:gd name="T47" fmla="*/ 103 h 342"/>
                <a:gd name="T48" fmla="*/ 1010 w 1341"/>
                <a:gd name="T49" fmla="*/ 132 h 342"/>
                <a:gd name="T50" fmla="*/ 1070 w 1341"/>
                <a:gd name="T51" fmla="*/ 38 h 342"/>
                <a:gd name="T52" fmla="*/ 1010 w 1341"/>
                <a:gd name="T53" fmla="*/ 89 h 342"/>
                <a:gd name="T54" fmla="*/ 1133 w 1341"/>
                <a:gd name="T55" fmla="*/ 73 h 342"/>
                <a:gd name="T56" fmla="*/ 1160 w 1341"/>
                <a:gd name="T57" fmla="*/ 73 h 342"/>
                <a:gd name="T58" fmla="*/ 1117 w 1341"/>
                <a:gd name="T59" fmla="*/ 91 h 342"/>
                <a:gd name="T60" fmla="*/ 1239 w 1341"/>
                <a:gd name="T61" fmla="*/ 39 h 342"/>
                <a:gd name="T62" fmla="*/ 1180 w 1341"/>
                <a:gd name="T63" fmla="*/ 132 h 342"/>
                <a:gd name="T64" fmla="*/ 1246 w 1341"/>
                <a:gd name="T65" fmla="*/ 85 h 342"/>
                <a:gd name="T66" fmla="*/ 1314 w 1341"/>
                <a:gd name="T67" fmla="*/ 132 h 342"/>
                <a:gd name="T68" fmla="*/ 1295 w 1341"/>
                <a:gd name="T69" fmla="*/ 110 h 342"/>
                <a:gd name="T70" fmla="*/ 18 w 1341"/>
                <a:gd name="T71" fmla="*/ 231 h 342"/>
                <a:gd name="T72" fmla="*/ 81 w 1341"/>
                <a:gd name="T73" fmla="*/ 307 h 342"/>
                <a:gd name="T74" fmla="*/ 164 w 1341"/>
                <a:gd name="T75" fmla="*/ 307 h 342"/>
                <a:gd name="T76" fmla="*/ 103 w 1341"/>
                <a:gd name="T77" fmla="*/ 214 h 342"/>
                <a:gd name="T78" fmla="*/ 252 w 1341"/>
                <a:gd name="T79" fmla="*/ 229 h 342"/>
                <a:gd name="T80" fmla="*/ 252 w 1341"/>
                <a:gd name="T81" fmla="*/ 307 h 342"/>
                <a:gd name="T82" fmla="*/ 211 w 1341"/>
                <a:gd name="T83" fmla="*/ 214 h 342"/>
                <a:gd name="T84" fmla="*/ 305 w 1341"/>
                <a:gd name="T85" fmla="*/ 212 h 342"/>
                <a:gd name="T86" fmla="*/ 338 w 1341"/>
                <a:gd name="T87" fmla="*/ 285 h 342"/>
                <a:gd name="T88" fmla="*/ 281 w 1341"/>
                <a:gd name="T89" fmla="*/ 251 h 342"/>
                <a:gd name="T90" fmla="*/ 403 w 1341"/>
                <a:gd name="T91" fmla="*/ 229 h 342"/>
                <a:gd name="T92" fmla="*/ 382 w 1341"/>
                <a:gd name="T93" fmla="*/ 228 h 342"/>
                <a:gd name="T94" fmla="*/ 430 w 1341"/>
                <a:gd name="T95" fmla="*/ 342 h 342"/>
                <a:gd name="T96" fmla="*/ 498 w 1341"/>
                <a:gd name="T97" fmla="*/ 260 h 342"/>
                <a:gd name="T98" fmla="*/ 577 w 1341"/>
                <a:gd name="T99" fmla="*/ 212 h 342"/>
                <a:gd name="T100" fmla="*/ 554 w 1341"/>
                <a:gd name="T101" fmla="*/ 307 h 342"/>
                <a:gd name="T102" fmla="*/ 623 w 1341"/>
                <a:gd name="T103" fmla="*/ 187 h 342"/>
                <a:gd name="T104" fmla="*/ 621 w 1341"/>
                <a:gd name="T105" fmla="*/ 307 h 342"/>
                <a:gd name="T106" fmla="*/ 644 w 1341"/>
                <a:gd name="T107" fmla="*/ 300 h 342"/>
                <a:gd name="T108" fmla="*/ 644 w 1341"/>
                <a:gd name="T109" fmla="*/ 240 h 342"/>
                <a:gd name="T110" fmla="*/ 661 w 1341"/>
                <a:gd name="T111" fmla="*/ 238 h 342"/>
                <a:gd name="T112" fmla="*/ 807 w 1341"/>
                <a:gd name="T113" fmla="*/ 266 h 342"/>
                <a:gd name="T114" fmla="*/ 772 w 1341"/>
                <a:gd name="T115" fmla="*/ 309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41" h="342">
                  <a:moveTo>
                    <a:pt x="29" y="132"/>
                  </a:moveTo>
                  <a:cubicBezTo>
                    <a:pt x="0" y="132"/>
                    <a:pt x="0" y="132"/>
                    <a:pt x="0" y="1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80" y="52"/>
                    <a:pt x="80" y="52"/>
                    <a:pt x="80" y="5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80" y="132"/>
                    <a:pt x="80" y="132"/>
                    <a:pt x="80" y="132"/>
                  </a:cubicBezTo>
                  <a:cubicBezTo>
                    <a:pt x="80" y="77"/>
                    <a:pt x="80" y="77"/>
                    <a:pt x="80" y="77"/>
                  </a:cubicBezTo>
                  <a:cubicBezTo>
                    <a:pt x="29" y="77"/>
                    <a:pt x="29" y="77"/>
                    <a:pt x="29" y="77"/>
                  </a:cubicBezTo>
                  <a:lnTo>
                    <a:pt x="29" y="132"/>
                  </a:lnTo>
                  <a:close/>
                  <a:moveTo>
                    <a:pt x="174" y="134"/>
                  </a:moveTo>
                  <a:cubicBezTo>
                    <a:pt x="145" y="134"/>
                    <a:pt x="125" y="116"/>
                    <a:pt x="125" y="85"/>
                  </a:cubicBezTo>
                  <a:cubicBezTo>
                    <a:pt x="125" y="56"/>
                    <a:pt x="144" y="36"/>
                    <a:pt x="170" y="36"/>
                  </a:cubicBezTo>
                  <a:cubicBezTo>
                    <a:pt x="198" y="36"/>
                    <a:pt x="212" y="55"/>
                    <a:pt x="212" y="83"/>
                  </a:cubicBezTo>
                  <a:cubicBezTo>
                    <a:pt x="212" y="93"/>
                    <a:pt x="212" y="93"/>
                    <a:pt x="212" y="93"/>
                  </a:cubicBezTo>
                  <a:cubicBezTo>
                    <a:pt x="152" y="93"/>
                    <a:pt x="152" y="93"/>
                    <a:pt x="152" y="93"/>
                  </a:cubicBezTo>
                  <a:cubicBezTo>
                    <a:pt x="155" y="108"/>
                    <a:pt x="167" y="112"/>
                    <a:pt x="178" y="112"/>
                  </a:cubicBezTo>
                  <a:cubicBezTo>
                    <a:pt x="188" y="112"/>
                    <a:pt x="195" y="110"/>
                    <a:pt x="204" y="104"/>
                  </a:cubicBezTo>
                  <a:cubicBezTo>
                    <a:pt x="205" y="104"/>
                    <a:pt x="205" y="104"/>
                    <a:pt x="205" y="104"/>
                  </a:cubicBezTo>
                  <a:cubicBezTo>
                    <a:pt x="205" y="126"/>
                    <a:pt x="205" y="126"/>
                    <a:pt x="205" y="126"/>
                  </a:cubicBezTo>
                  <a:cubicBezTo>
                    <a:pt x="198" y="131"/>
                    <a:pt x="187" y="134"/>
                    <a:pt x="174" y="134"/>
                  </a:cubicBezTo>
                  <a:close/>
                  <a:moveTo>
                    <a:pt x="152" y="74"/>
                  </a:moveTo>
                  <a:cubicBezTo>
                    <a:pt x="186" y="74"/>
                    <a:pt x="186" y="74"/>
                    <a:pt x="186" y="74"/>
                  </a:cubicBezTo>
                  <a:cubicBezTo>
                    <a:pt x="186" y="64"/>
                    <a:pt x="182" y="58"/>
                    <a:pt x="170" y="58"/>
                  </a:cubicBezTo>
                  <a:cubicBezTo>
                    <a:pt x="162" y="58"/>
                    <a:pt x="155" y="61"/>
                    <a:pt x="152" y="74"/>
                  </a:cubicBezTo>
                  <a:close/>
                  <a:moveTo>
                    <a:pt x="287" y="77"/>
                  </a:moveTo>
                  <a:cubicBezTo>
                    <a:pt x="272" y="132"/>
                    <a:pt x="272" y="132"/>
                    <a:pt x="272" y="132"/>
                  </a:cubicBezTo>
                  <a:cubicBezTo>
                    <a:pt x="247" y="132"/>
                    <a:pt x="247" y="132"/>
                    <a:pt x="247" y="132"/>
                  </a:cubicBezTo>
                  <a:cubicBezTo>
                    <a:pt x="218" y="39"/>
                    <a:pt x="218" y="39"/>
                    <a:pt x="218" y="39"/>
                  </a:cubicBezTo>
                  <a:cubicBezTo>
                    <a:pt x="218" y="38"/>
                    <a:pt x="218" y="38"/>
                    <a:pt x="218" y="38"/>
                  </a:cubicBezTo>
                  <a:cubicBezTo>
                    <a:pt x="246" y="38"/>
                    <a:pt x="246" y="38"/>
                    <a:pt x="246" y="38"/>
                  </a:cubicBezTo>
                  <a:cubicBezTo>
                    <a:pt x="261" y="93"/>
                    <a:pt x="261" y="93"/>
                    <a:pt x="261" y="93"/>
                  </a:cubicBezTo>
                  <a:cubicBezTo>
                    <a:pt x="276" y="38"/>
                    <a:pt x="276" y="38"/>
                    <a:pt x="276" y="38"/>
                  </a:cubicBezTo>
                  <a:cubicBezTo>
                    <a:pt x="298" y="38"/>
                    <a:pt x="298" y="38"/>
                    <a:pt x="298" y="38"/>
                  </a:cubicBezTo>
                  <a:cubicBezTo>
                    <a:pt x="313" y="93"/>
                    <a:pt x="313" y="93"/>
                    <a:pt x="313" y="93"/>
                  </a:cubicBezTo>
                  <a:cubicBezTo>
                    <a:pt x="329" y="38"/>
                    <a:pt x="329" y="38"/>
                    <a:pt x="329" y="38"/>
                  </a:cubicBezTo>
                  <a:cubicBezTo>
                    <a:pt x="355" y="38"/>
                    <a:pt x="355" y="38"/>
                    <a:pt x="355" y="38"/>
                  </a:cubicBezTo>
                  <a:cubicBezTo>
                    <a:pt x="355" y="39"/>
                    <a:pt x="355" y="39"/>
                    <a:pt x="355" y="39"/>
                  </a:cubicBezTo>
                  <a:cubicBezTo>
                    <a:pt x="327" y="132"/>
                    <a:pt x="327" y="132"/>
                    <a:pt x="327" y="132"/>
                  </a:cubicBezTo>
                  <a:cubicBezTo>
                    <a:pt x="302" y="132"/>
                    <a:pt x="302" y="132"/>
                    <a:pt x="302" y="132"/>
                  </a:cubicBezTo>
                  <a:lnTo>
                    <a:pt x="287" y="77"/>
                  </a:lnTo>
                  <a:close/>
                  <a:moveTo>
                    <a:pt x="402" y="134"/>
                  </a:moveTo>
                  <a:cubicBezTo>
                    <a:pt x="379" y="134"/>
                    <a:pt x="370" y="125"/>
                    <a:pt x="370" y="104"/>
                  </a:cubicBezTo>
                  <a:cubicBezTo>
                    <a:pt x="370" y="0"/>
                    <a:pt x="370" y="0"/>
                    <a:pt x="370" y="0"/>
                  </a:cubicBezTo>
                  <a:cubicBezTo>
                    <a:pt x="398" y="0"/>
                    <a:pt x="398" y="0"/>
                    <a:pt x="398" y="0"/>
                  </a:cubicBezTo>
                  <a:cubicBezTo>
                    <a:pt x="398" y="102"/>
                    <a:pt x="398" y="102"/>
                    <a:pt x="398" y="102"/>
                  </a:cubicBezTo>
                  <a:cubicBezTo>
                    <a:pt x="398" y="108"/>
                    <a:pt x="400" y="111"/>
                    <a:pt x="406" y="111"/>
                  </a:cubicBezTo>
                  <a:cubicBezTo>
                    <a:pt x="408" y="111"/>
                    <a:pt x="410" y="110"/>
                    <a:pt x="412" y="109"/>
                  </a:cubicBezTo>
                  <a:cubicBezTo>
                    <a:pt x="413" y="109"/>
                    <a:pt x="413" y="109"/>
                    <a:pt x="413" y="109"/>
                  </a:cubicBezTo>
                  <a:cubicBezTo>
                    <a:pt x="413" y="132"/>
                    <a:pt x="413" y="132"/>
                    <a:pt x="413" y="132"/>
                  </a:cubicBezTo>
                  <a:cubicBezTo>
                    <a:pt x="410" y="133"/>
                    <a:pt x="406" y="134"/>
                    <a:pt x="402" y="134"/>
                  </a:cubicBezTo>
                  <a:close/>
                  <a:moveTo>
                    <a:pt x="469" y="134"/>
                  </a:moveTo>
                  <a:cubicBezTo>
                    <a:pt x="440" y="134"/>
                    <a:pt x="420" y="116"/>
                    <a:pt x="420" y="85"/>
                  </a:cubicBezTo>
                  <a:cubicBezTo>
                    <a:pt x="420" y="56"/>
                    <a:pt x="440" y="36"/>
                    <a:pt x="465" y="36"/>
                  </a:cubicBezTo>
                  <a:cubicBezTo>
                    <a:pt x="494" y="36"/>
                    <a:pt x="507" y="55"/>
                    <a:pt x="507" y="83"/>
                  </a:cubicBezTo>
                  <a:cubicBezTo>
                    <a:pt x="507" y="93"/>
                    <a:pt x="507" y="93"/>
                    <a:pt x="507" y="93"/>
                  </a:cubicBezTo>
                  <a:cubicBezTo>
                    <a:pt x="448" y="93"/>
                    <a:pt x="448" y="93"/>
                    <a:pt x="448" y="93"/>
                  </a:cubicBezTo>
                  <a:cubicBezTo>
                    <a:pt x="451" y="108"/>
                    <a:pt x="462" y="112"/>
                    <a:pt x="474" y="112"/>
                  </a:cubicBezTo>
                  <a:cubicBezTo>
                    <a:pt x="484" y="112"/>
                    <a:pt x="491" y="110"/>
                    <a:pt x="500" y="104"/>
                  </a:cubicBezTo>
                  <a:cubicBezTo>
                    <a:pt x="501" y="104"/>
                    <a:pt x="501" y="104"/>
                    <a:pt x="501" y="104"/>
                  </a:cubicBezTo>
                  <a:cubicBezTo>
                    <a:pt x="501" y="126"/>
                    <a:pt x="501" y="126"/>
                    <a:pt x="501" y="126"/>
                  </a:cubicBezTo>
                  <a:cubicBezTo>
                    <a:pt x="493" y="131"/>
                    <a:pt x="482" y="134"/>
                    <a:pt x="469" y="134"/>
                  </a:cubicBezTo>
                  <a:close/>
                  <a:moveTo>
                    <a:pt x="448" y="74"/>
                  </a:moveTo>
                  <a:cubicBezTo>
                    <a:pt x="482" y="74"/>
                    <a:pt x="482" y="74"/>
                    <a:pt x="482" y="74"/>
                  </a:cubicBezTo>
                  <a:cubicBezTo>
                    <a:pt x="481" y="64"/>
                    <a:pt x="477" y="58"/>
                    <a:pt x="466" y="58"/>
                  </a:cubicBezTo>
                  <a:cubicBezTo>
                    <a:pt x="457" y="58"/>
                    <a:pt x="450" y="61"/>
                    <a:pt x="448" y="74"/>
                  </a:cubicBezTo>
                  <a:close/>
                  <a:moveTo>
                    <a:pt x="622" y="38"/>
                  </a:moveTo>
                  <a:cubicBezTo>
                    <a:pt x="642" y="38"/>
                    <a:pt x="642" y="38"/>
                    <a:pt x="642" y="38"/>
                  </a:cubicBezTo>
                  <a:cubicBezTo>
                    <a:pt x="642" y="60"/>
                    <a:pt x="642" y="60"/>
                    <a:pt x="642" y="60"/>
                  </a:cubicBezTo>
                  <a:cubicBezTo>
                    <a:pt x="622" y="60"/>
                    <a:pt x="622" y="60"/>
                    <a:pt x="622" y="60"/>
                  </a:cubicBezTo>
                  <a:cubicBezTo>
                    <a:pt x="622" y="99"/>
                    <a:pt x="622" y="99"/>
                    <a:pt x="622" y="99"/>
                  </a:cubicBezTo>
                  <a:cubicBezTo>
                    <a:pt x="622" y="107"/>
                    <a:pt x="625" y="111"/>
                    <a:pt x="633" y="111"/>
                  </a:cubicBezTo>
                  <a:cubicBezTo>
                    <a:pt x="636" y="111"/>
                    <a:pt x="639" y="110"/>
                    <a:pt x="642" y="109"/>
                  </a:cubicBezTo>
                  <a:cubicBezTo>
                    <a:pt x="642" y="109"/>
                    <a:pt x="642" y="109"/>
                    <a:pt x="642" y="109"/>
                  </a:cubicBezTo>
                  <a:cubicBezTo>
                    <a:pt x="642" y="131"/>
                    <a:pt x="642" y="131"/>
                    <a:pt x="642" y="131"/>
                  </a:cubicBezTo>
                  <a:cubicBezTo>
                    <a:pt x="639" y="132"/>
                    <a:pt x="633" y="134"/>
                    <a:pt x="625" y="134"/>
                  </a:cubicBezTo>
                  <a:cubicBezTo>
                    <a:pt x="603" y="134"/>
                    <a:pt x="594" y="124"/>
                    <a:pt x="594" y="100"/>
                  </a:cubicBezTo>
                  <a:cubicBezTo>
                    <a:pt x="594" y="60"/>
                    <a:pt x="594" y="60"/>
                    <a:pt x="594" y="60"/>
                  </a:cubicBezTo>
                  <a:cubicBezTo>
                    <a:pt x="558" y="60"/>
                    <a:pt x="558" y="60"/>
                    <a:pt x="558" y="60"/>
                  </a:cubicBezTo>
                  <a:cubicBezTo>
                    <a:pt x="558" y="99"/>
                    <a:pt x="558" y="99"/>
                    <a:pt x="558" y="99"/>
                  </a:cubicBezTo>
                  <a:cubicBezTo>
                    <a:pt x="558" y="107"/>
                    <a:pt x="561" y="111"/>
                    <a:pt x="570" y="111"/>
                  </a:cubicBezTo>
                  <a:cubicBezTo>
                    <a:pt x="572" y="111"/>
                    <a:pt x="575" y="110"/>
                    <a:pt x="578" y="109"/>
                  </a:cubicBezTo>
                  <a:cubicBezTo>
                    <a:pt x="579" y="109"/>
                    <a:pt x="579" y="109"/>
                    <a:pt x="579" y="109"/>
                  </a:cubicBezTo>
                  <a:cubicBezTo>
                    <a:pt x="579" y="131"/>
                    <a:pt x="579" y="131"/>
                    <a:pt x="579" y="131"/>
                  </a:cubicBezTo>
                  <a:cubicBezTo>
                    <a:pt x="575" y="132"/>
                    <a:pt x="570" y="134"/>
                    <a:pt x="562" y="134"/>
                  </a:cubicBezTo>
                  <a:cubicBezTo>
                    <a:pt x="539" y="134"/>
                    <a:pt x="530" y="124"/>
                    <a:pt x="530" y="100"/>
                  </a:cubicBezTo>
                  <a:cubicBezTo>
                    <a:pt x="530" y="60"/>
                    <a:pt x="530" y="60"/>
                    <a:pt x="530" y="60"/>
                  </a:cubicBezTo>
                  <a:cubicBezTo>
                    <a:pt x="516" y="60"/>
                    <a:pt x="516" y="60"/>
                    <a:pt x="516" y="60"/>
                  </a:cubicBezTo>
                  <a:cubicBezTo>
                    <a:pt x="516" y="38"/>
                    <a:pt x="516" y="38"/>
                    <a:pt x="516" y="38"/>
                  </a:cubicBezTo>
                  <a:cubicBezTo>
                    <a:pt x="530" y="38"/>
                    <a:pt x="530" y="38"/>
                    <a:pt x="530" y="38"/>
                  </a:cubicBezTo>
                  <a:cubicBezTo>
                    <a:pt x="530" y="12"/>
                    <a:pt x="530" y="12"/>
                    <a:pt x="530" y="12"/>
                  </a:cubicBezTo>
                  <a:cubicBezTo>
                    <a:pt x="558" y="12"/>
                    <a:pt x="558" y="12"/>
                    <a:pt x="558" y="12"/>
                  </a:cubicBezTo>
                  <a:cubicBezTo>
                    <a:pt x="558" y="38"/>
                    <a:pt x="558" y="38"/>
                    <a:pt x="558" y="38"/>
                  </a:cubicBezTo>
                  <a:cubicBezTo>
                    <a:pt x="594" y="38"/>
                    <a:pt x="594" y="38"/>
                    <a:pt x="594" y="38"/>
                  </a:cubicBezTo>
                  <a:cubicBezTo>
                    <a:pt x="594" y="12"/>
                    <a:pt x="594" y="12"/>
                    <a:pt x="594" y="12"/>
                  </a:cubicBezTo>
                  <a:cubicBezTo>
                    <a:pt x="622" y="12"/>
                    <a:pt x="622" y="12"/>
                    <a:pt x="622" y="12"/>
                  </a:cubicBezTo>
                  <a:cubicBezTo>
                    <a:pt x="622" y="38"/>
                    <a:pt x="622" y="38"/>
                    <a:pt x="622" y="38"/>
                  </a:cubicBezTo>
                  <a:close/>
                  <a:moveTo>
                    <a:pt x="787" y="45"/>
                  </a:moveTo>
                  <a:cubicBezTo>
                    <a:pt x="787" y="73"/>
                    <a:pt x="768" y="89"/>
                    <a:pt x="738" y="89"/>
                  </a:cubicBezTo>
                  <a:cubicBezTo>
                    <a:pt x="718" y="89"/>
                    <a:pt x="718" y="89"/>
                    <a:pt x="718" y="89"/>
                  </a:cubicBezTo>
                  <a:cubicBezTo>
                    <a:pt x="718" y="132"/>
                    <a:pt x="718" y="132"/>
                    <a:pt x="718" y="132"/>
                  </a:cubicBezTo>
                  <a:cubicBezTo>
                    <a:pt x="689" y="132"/>
                    <a:pt x="689" y="132"/>
                    <a:pt x="689" y="132"/>
                  </a:cubicBezTo>
                  <a:cubicBezTo>
                    <a:pt x="689" y="0"/>
                    <a:pt x="689" y="0"/>
                    <a:pt x="689" y="0"/>
                  </a:cubicBezTo>
                  <a:cubicBezTo>
                    <a:pt x="738" y="0"/>
                    <a:pt x="738" y="0"/>
                    <a:pt x="738" y="0"/>
                  </a:cubicBezTo>
                  <a:cubicBezTo>
                    <a:pt x="768" y="0"/>
                    <a:pt x="787" y="16"/>
                    <a:pt x="787" y="45"/>
                  </a:cubicBezTo>
                  <a:close/>
                  <a:moveTo>
                    <a:pt x="736" y="65"/>
                  </a:moveTo>
                  <a:cubicBezTo>
                    <a:pt x="751" y="65"/>
                    <a:pt x="758" y="57"/>
                    <a:pt x="758" y="45"/>
                  </a:cubicBezTo>
                  <a:cubicBezTo>
                    <a:pt x="758" y="33"/>
                    <a:pt x="751" y="24"/>
                    <a:pt x="736" y="24"/>
                  </a:cubicBezTo>
                  <a:cubicBezTo>
                    <a:pt x="718" y="24"/>
                    <a:pt x="718" y="24"/>
                    <a:pt x="718" y="24"/>
                  </a:cubicBezTo>
                  <a:cubicBezTo>
                    <a:pt x="718" y="65"/>
                    <a:pt x="718" y="65"/>
                    <a:pt x="718" y="65"/>
                  </a:cubicBezTo>
                  <a:lnTo>
                    <a:pt x="736" y="65"/>
                  </a:lnTo>
                  <a:close/>
                  <a:moveTo>
                    <a:pt x="849" y="123"/>
                  </a:moveTo>
                  <a:cubicBezTo>
                    <a:pt x="843" y="130"/>
                    <a:pt x="834" y="134"/>
                    <a:pt x="824" y="134"/>
                  </a:cubicBezTo>
                  <a:cubicBezTo>
                    <a:pt x="806" y="134"/>
                    <a:pt x="791" y="122"/>
                    <a:pt x="791" y="103"/>
                  </a:cubicBezTo>
                  <a:cubicBezTo>
                    <a:pt x="791" y="84"/>
                    <a:pt x="806" y="72"/>
                    <a:pt x="827" y="72"/>
                  </a:cubicBezTo>
                  <a:cubicBezTo>
                    <a:pt x="834" y="72"/>
                    <a:pt x="841" y="73"/>
                    <a:pt x="848" y="75"/>
                  </a:cubicBezTo>
                  <a:cubicBezTo>
                    <a:pt x="848" y="73"/>
                    <a:pt x="848" y="73"/>
                    <a:pt x="848" y="73"/>
                  </a:cubicBezTo>
                  <a:cubicBezTo>
                    <a:pt x="848" y="63"/>
                    <a:pt x="842" y="59"/>
                    <a:pt x="827" y="59"/>
                  </a:cubicBezTo>
                  <a:cubicBezTo>
                    <a:pt x="818" y="59"/>
                    <a:pt x="809" y="62"/>
                    <a:pt x="801" y="66"/>
                  </a:cubicBezTo>
                  <a:cubicBezTo>
                    <a:pt x="800" y="66"/>
                    <a:pt x="800" y="66"/>
                    <a:pt x="800" y="66"/>
                  </a:cubicBezTo>
                  <a:cubicBezTo>
                    <a:pt x="800" y="44"/>
                    <a:pt x="800" y="44"/>
                    <a:pt x="800" y="44"/>
                  </a:cubicBezTo>
                  <a:cubicBezTo>
                    <a:pt x="807" y="40"/>
                    <a:pt x="820" y="36"/>
                    <a:pt x="832" y="36"/>
                  </a:cubicBezTo>
                  <a:cubicBezTo>
                    <a:pt x="860" y="36"/>
                    <a:pt x="876" y="49"/>
                    <a:pt x="876" y="73"/>
                  </a:cubicBezTo>
                  <a:cubicBezTo>
                    <a:pt x="876" y="132"/>
                    <a:pt x="876" y="132"/>
                    <a:pt x="876" y="132"/>
                  </a:cubicBezTo>
                  <a:cubicBezTo>
                    <a:pt x="849" y="132"/>
                    <a:pt x="849" y="132"/>
                    <a:pt x="849" y="132"/>
                  </a:cubicBezTo>
                  <a:cubicBezTo>
                    <a:pt x="849" y="123"/>
                    <a:pt x="849" y="123"/>
                    <a:pt x="849" y="123"/>
                  </a:cubicBezTo>
                  <a:close/>
                  <a:moveTo>
                    <a:pt x="848" y="102"/>
                  </a:moveTo>
                  <a:cubicBezTo>
                    <a:pt x="848" y="94"/>
                    <a:pt x="848" y="94"/>
                    <a:pt x="848" y="94"/>
                  </a:cubicBezTo>
                  <a:cubicBezTo>
                    <a:pt x="844" y="92"/>
                    <a:pt x="838" y="91"/>
                    <a:pt x="833" y="91"/>
                  </a:cubicBezTo>
                  <a:cubicBezTo>
                    <a:pt x="823" y="91"/>
                    <a:pt x="818" y="95"/>
                    <a:pt x="818" y="102"/>
                  </a:cubicBezTo>
                  <a:cubicBezTo>
                    <a:pt x="818" y="110"/>
                    <a:pt x="823" y="113"/>
                    <a:pt x="832" y="113"/>
                  </a:cubicBezTo>
                  <a:cubicBezTo>
                    <a:pt x="839" y="113"/>
                    <a:pt x="845" y="109"/>
                    <a:pt x="848" y="102"/>
                  </a:cubicBezTo>
                  <a:close/>
                  <a:moveTo>
                    <a:pt x="890" y="85"/>
                  </a:moveTo>
                  <a:cubicBezTo>
                    <a:pt x="890" y="55"/>
                    <a:pt x="911" y="36"/>
                    <a:pt x="939" y="36"/>
                  </a:cubicBezTo>
                  <a:cubicBezTo>
                    <a:pt x="949" y="36"/>
                    <a:pt x="958" y="38"/>
                    <a:pt x="965" y="43"/>
                  </a:cubicBezTo>
                  <a:cubicBezTo>
                    <a:pt x="965" y="67"/>
                    <a:pt x="965" y="67"/>
                    <a:pt x="965" y="67"/>
                  </a:cubicBezTo>
                  <a:cubicBezTo>
                    <a:pt x="964" y="67"/>
                    <a:pt x="964" y="67"/>
                    <a:pt x="964" y="67"/>
                  </a:cubicBezTo>
                  <a:cubicBezTo>
                    <a:pt x="958" y="62"/>
                    <a:pt x="951" y="60"/>
                    <a:pt x="943" y="60"/>
                  </a:cubicBezTo>
                  <a:cubicBezTo>
                    <a:pt x="929" y="60"/>
                    <a:pt x="918" y="69"/>
                    <a:pt x="918" y="85"/>
                  </a:cubicBezTo>
                  <a:cubicBezTo>
                    <a:pt x="918" y="101"/>
                    <a:pt x="929" y="110"/>
                    <a:pt x="943" y="110"/>
                  </a:cubicBezTo>
                  <a:cubicBezTo>
                    <a:pt x="951" y="110"/>
                    <a:pt x="958" y="108"/>
                    <a:pt x="964" y="103"/>
                  </a:cubicBezTo>
                  <a:cubicBezTo>
                    <a:pt x="965" y="103"/>
                    <a:pt x="965" y="103"/>
                    <a:pt x="965" y="103"/>
                  </a:cubicBezTo>
                  <a:cubicBezTo>
                    <a:pt x="965" y="127"/>
                    <a:pt x="965" y="127"/>
                    <a:pt x="965" y="127"/>
                  </a:cubicBezTo>
                  <a:cubicBezTo>
                    <a:pt x="958" y="132"/>
                    <a:pt x="949" y="134"/>
                    <a:pt x="939" y="134"/>
                  </a:cubicBezTo>
                  <a:cubicBezTo>
                    <a:pt x="911" y="134"/>
                    <a:pt x="890" y="115"/>
                    <a:pt x="890" y="85"/>
                  </a:cubicBezTo>
                  <a:close/>
                  <a:moveTo>
                    <a:pt x="1010" y="89"/>
                  </a:moveTo>
                  <a:cubicBezTo>
                    <a:pt x="1010" y="132"/>
                    <a:pt x="1010" y="132"/>
                    <a:pt x="1010" y="132"/>
                  </a:cubicBezTo>
                  <a:cubicBezTo>
                    <a:pt x="983" y="132"/>
                    <a:pt x="983" y="132"/>
                    <a:pt x="983" y="132"/>
                  </a:cubicBezTo>
                  <a:cubicBezTo>
                    <a:pt x="983" y="0"/>
                    <a:pt x="983" y="0"/>
                    <a:pt x="983" y="0"/>
                  </a:cubicBezTo>
                  <a:cubicBezTo>
                    <a:pt x="1010" y="0"/>
                    <a:pt x="1010" y="0"/>
                    <a:pt x="1010" y="0"/>
                  </a:cubicBezTo>
                  <a:cubicBezTo>
                    <a:pt x="1010" y="75"/>
                    <a:pt x="1010" y="75"/>
                    <a:pt x="1010" y="75"/>
                  </a:cubicBezTo>
                  <a:cubicBezTo>
                    <a:pt x="1039" y="38"/>
                    <a:pt x="1039" y="38"/>
                    <a:pt x="1039" y="38"/>
                  </a:cubicBezTo>
                  <a:cubicBezTo>
                    <a:pt x="1070" y="38"/>
                    <a:pt x="1070" y="38"/>
                    <a:pt x="1070" y="38"/>
                  </a:cubicBezTo>
                  <a:cubicBezTo>
                    <a:pt x="1070" y="39"/>
                    <a:pt x="1070" y="39"/>
                    <a:pt x="1070" y="39"/>
                  </a:cubicBezTo>
                  <a:cubicBezTo>
                    <a:pt x="1036" y="82"/>
                    <a:pt x="1036" y="82"/>
                    <a:pt x="1036" y="82"/>
                  </a:cubicBezTo>
                  <a:cubicBezTo>
                    <a:pt x="1070" y="131"/>
                    <a:pt x="1070" y="131"/>
                    <a:pt x="1070" y="131"/>
                  </a:cubicBezTo>
                  <a:cubicBezTo>
                    <a:pt x="1070" y="132"/>
                    <a:pt x="1070" y="132"/>
                    <a:pt x="1070" y="132"/>
                  </a:cubicBezTo>
                  <a:cubicBezTo>
                    <a:pt x="1038" y="132"/>
                    <a:pt x="1038" y="132"/>
                    <a:pt x="1038" y="132"/>
                  </a:cubicBezTo>
                  <a:lnTo>
                    <a:pt x="1010" y="89"/>
                  </a:lnTo>
                  <a:close/>
                  <a:moveTo>
                    <a:pt x="1133" y="123"/>
                  </a:moveTo>
                  <a:cubicBezTo>
                    <a:pt x="1127" y="130"/>
                    <a:pt x="1118" y="134"/>
                    <a:pt x="1108" y="134"/>
                  </a:cubicBezTo>
                  <a:cubicBezTo>
                    <a:pt x="1090" y="134"/>
                    <a:pt x="1075" y="122"/>
                    <a:pt x="1075" y="103"/>
                  </a:cubicBezTo>
                  <a:cubicBezTo>
                    <a:pt x="1075" y="84"/>
                    <a:pt x="1090" y="72"/>
                    <a:pt x="1112" y="72"/>
                  </a:cubicBezTo>
                  <a:cubicBezTo>
                    <a:pt x="1118" y="72"/>
                    <a:pt x="1125" y="73"/>
                    <a:pt x="1133" y="75"/>
                  </a:cubicBezTo>
                  <a:cubicBezTo>
                    <a:pt x="1133" y="73"/>
                    <a:pt x="1133" y="73"/>
                    <a:pt x="1133" y="73"/>
                  </a:cubicBezTo>
                  <a:cubicBezTo>
                    <a:pt x="1133" y="63"/>
                    <a:pt x="1127" y="59"/>
                    <a:pt x="1112" y="59"/>
                  </a:cubicBezTo>
                  <a:cubicBezTo>
                    <a:pt x="1102" y="59"/>
                    <a:pt x="1093" y="62"/>
                    <a:pt x="1086" y="66"/>
                  </a:cubicBezTo>
                  <a:cubicBezTo>
                    <a:pt x="1084" y="66"/>
                    <a:pt x="1084" y="66"/>
                    <a:pt x="1084" y="66"/>
                  </a:cubicBezTo>
                  <a:cubicBezTo>
                    <a:pt x="1084" y="44"/>
                    <a:pt x="1084" y="44"/>
                    <a:pt x="1084" y="44"/>
                  </a:cubicBezTo>
                  <a:cubicBezTo>
                    <a:pt x="1092" y="40"/>
                    <a:pt x="1104" y="36"/>
                    <a:pt x="1117" y="36"/>
                  </a:cubicBezTo>
                  <a:cubicBezTo>
                    <a:pt x="1145" y="36"/>
                    <a:pt x="1160" y="49"/>
                    <a:pt x="1160" y="73"/>
                  </a:cubicBezTo>
                  <a:cubicBezTo>
                    <a:pt x="1160" y="132"/>
                    <a:pt x="1160" y="132"/>
                    <a:pt x="1160" y="132"/>
                  </a:cubicBezTo>
                  <a:cubicBezTo>
                    <a:pt x="1133" y="132"/>
                    <a:pt x="1133" y="132"/>
                    <a:pt x="1133" y="132"/>
                  </a:cubicBezTo>
                  <a:cubicBezTo>
                    <a:pt x="1133" y="123"/>
                    <a:pt x="1133" y="123"/>
                    <a:pt x="1133" y="123"/>
                  </a:cubicBezTo>
                  <a:close/>
                  <a:moveTo>
                    <a:pt x="1133" y="102"/>
                  </a:moveTo>
                  <a:cubicBezTo>
                    <a:pt x="1133" y="94"/>
                    <a:pt x="1133" y="94"/>
                    <a:pt x="1133" y="94"/>
                  </a:cubicBezTo>
                  <a:cubicBezTo>
                    <a:pt x="1128" y="92"/>
                    <a:pt x="1123" y="91"/>
                    <a:pt x="1117" y="91"/>
                  </a:cubicBezTo>
                  <a:cubicBezTo>
                    <a:pt x="1108" y="91"/>
                    <a:pt x="1103" y="95"/>
                    <a:pt x="1103" y="102"/>
                  </a:cubicBezTo>
                  <a:cubicBezTo>
                    <a:pt x="1103" y="110"/>
                    <a:pt x="1108" y="113"/>
                    <a:pt x="1116" y="113"/>
                  </a:cubicBezTo>
                  <a:cubicBezTo>
                    <a:pt x="1124" y="113"/>
                    <a:pt x="1130" y="109"/>
                    <a:pt x="1133" y="102"/>
                  </a:cubicBezTo>
                  <a:close/>
                  <a:moveTo>
                    <a:pt x="1207" y="53"/>
                  </a:moveTo>
                  <a:cubicBezTo>
                    <a:pt x="1212" y="43"/>
                    <a:pt x="1220" y="37"/>
                    <a:pt x="1230" y="37"/>
                  </a:cubicBezTo>
                  <a:cubicBezTo>
                    <a:pt x="1234" y="37"/>
                    <a:pt x="1238" y="38"/>
                    <a:pt x="1239" y="39"/>
                  </a:cubicBezTo>
                  <a:cubicBezTo>
                    <a:pt x="1239" y="65"/>
                    <a:pt x="1239" y="65"/>
                    <a:pt x="1239" y="65"/>
                  </a:cubicBezTo>
                  <a:cubicBezTo>
                    <a:pt x="1238" y="65"/>
                    <a:pt x="1238" y="65"/>
                    <a:pt x="1238" y="65"/>
                  </a:cubicBezTo>
                  <a:cubicBezTo>
                    <a:pt x="1235" y="64"/>
                    <a:pt x="1231" y="63"/>
                    <a:pt x="1226" y="63"/>
                  </a:cubicBezTo>
                  <a:cubicBezTo>
                    <a:pt x="1217" y="63"/>
                    <a:pt x="1210" y="68"/>
                    <a:pt x="1208" y="78"/>
                  </a:cubicBezTo>
                  <a:cubicBezTo>
                    <a:pt x="1208" y="132"/>
                    <a:pt x="1208" y="132"/>
                    <a:pt x="1208" y="132"/>
                  </a:cubicBezTo>
                  <a:cubicBezTo>
                    <a:pt x="1180" y="132"/>
                    <a:pt x="1180" y="132"/>
                    <a:pt x="1180" y="132"/>
                  </a:cubicBezTo>
                  <a:cubicBezTo>
                    <a:pt x="1180" y="38"/>
                    <a:pt x="1180" y="38"/>
                    <a:pt x="1180" y="38"/>
                  </a:cubicBezTo>
                  <a:cubicBezTo>
                    <a:pt x="1207" y="38"/>
                    <a:pt x="1207" y="38"/>
                    <a:pt x="1207" y="38"/>
                  </a:cubicBezTo>
                  <a:cubicBezTo>
                    <a:pt x="1207" y="53"/>
                    <a:pt x="1207" y="53"/>
                    <a:pt x="1207" y="53"/>
                  </a:cubicBezTo>
                  <a:close/>
                  <a:moveTo>
                    <a:pt x="1314" y="122"/>
                  </a:moveTo>
                  <a:cubicBezTo>
                    <a:pt x="1308" y="130"/>
                    <a:pt x="1298" y="134"/>
                    <a:pt x="1286" y="134"/>
                  </a:cubicBezTo>
                  <a:cubicBezTo>
                    <a:pt x="1262" y="134"/>
                    <a:pt x="1246" y="112"/>
                    <a:pt x="1246" y="85"/>
                  </a:cubicBezTo>
                  <a:cubicBezTo>
                    <a:pt x="1246" y="58"/>
                    <a:pt x="1262" y="36"/>
                    <a:pt x="1286" y="36"/>
                  </a:cubicBezTo>
                  <a:cubicBezTo>
                    <a:pt x="1298" y="36"/>
                    <a:pt x="1307" y="40"/>
                    <a:pt x="1313" y="47"/>
                  </a:cubicBezTo>
                  <a:cubicBezTo>
                    <a:pt x="1313" y="0"/>
                    <a:pt x="1313" y="0"/>
                    <a:pt x="1313" y="0"/>
                  </a:cubicBezTo>
                  <a:cubicBezTo>
                    <a:pt x="1341" y="0"/>
                    <a:pt x="1341" y="0"/>
                    <a:pt x="1341" y="0"/>
                  </a:cubicBezTo>
                  <a:cubicBezTo>
                    <a:pt x="1341" y="132"/>
                    <a:pt x="1341" y="132"/>
                    <a:pt x="1341" y="132"/>
                  </a:cubicBezTo>
                  <a:cubicBezTo>
                    <a:pt x="1314" y="132"/>
                    <a:pt x="1314" y="132"/>
                    <a:pt x="1314" y="132"/>
                  </a:cubicBezTo>
                  <a:cubicBezTo>
                    <a:pt x="1314" y="122"/>
                    <a:pt x="1314" y="122"/>
                    <a:pt x="1314" y="122"/>
                  </a:cubicBezTo>
                  <a:close/>
                  <a:moveTo>
                    <a:pt x="1313" y="100"/>
                  </a:moveTo>
                  <a:cubicBezTo>
                    <a:pt x="1313" y="70"/>
                    <a:pt x="1313" y="70"/>
                    <a:pt x="1313" y="70"/>
                  </a:cubicBezTo>
                  <a:cubicBezTo>
                    <a:pt x="1308" y="63"/>
                    <a:pt x="1302" y="60"/>
                    <a:pt x="1295" y="60"/>
                  </a:cubicBezTo>
                  <a:cubicBezTo>
                    <a:pt x="1283" y="60"/>
                    <a:pt x="1275" y="69"/>
                    <a:pt x="1275" y="85"/>
                  </a:cubicBezTo>
                  <a:cubicBezTo>
                    <a:pt x="1275" y="101"/>
                    <a:pt x="1283" y="110"/>
                    <a:pt x="1295" y="110"/>
                  </a:cubicBezTo>
                  <a:cubicBezTo>
                    <a:pt x="1302" y="110"/>
                    <a:pt x="1308" y="107"/>
                    <a:pt x="1313" y="100"/>
                  </a:cubicBezTo>
                  <a:close/>
                  <a:moveTo>
                    <a:pt x="0" y="175"/>
                  </a:moveTo>
                  <a:cubicBezTo>
                    <a:pt x="81" y="175"/>
                    <a:pt x="81" y="175"/>
                    <a:pt x="81" y="175"/>
                  </a:cubicBezTo>
                  <a:cubicBezTo>
                    <a:pt x="81" y="191"/>
                    <a:pt x="81" y="191"/>
                    <a:pt x="81" y="191"/>
                  </a:cubicBezTo>
                  <a:cubicBezTo>
                    <a:pt x="18" y="191"/>
                    <a:pt x="18" y="191"/>
                    <a:pt x="18" y="191"/>
                  </a:cubicBezTo>
                  <a:cubicBezTo>
                    <a:pt x="18" y="231"/>
                    <a:pt x="18" y="231"/>
                    <a:pt x="18" y="231"/>
                  </a:cubicBezTo>
                  <a:cubicBezTo>
                    <a:pt x="75" y="231"/>
                    <a:pt x="75" y="231"/>
                    <a:pt x="75" y="231"/>
                  </a:cubicBezTo>
                  <a:cubicBezTo>
                    <a:pt x="75" y="247"/>
                    <a:pt x="75" y="247"/>
                    <a:pt x="75" y="247"/>
                  </a:cubicBezTo>
                  <a:cubicBezTo>
                    <a:pt x="18" y="247"/>
                    <a:pt x="18" y="247"/>
                    <a:pt x="18" y="247"/>
                  </a:cubicBezTo>
                  <a:cubicBezTo>
                    <a:pt x="18" y="291"/>
                    <a:pt x="18" y="291"/>
                    <a:pt x="18" y="291"/>
                  </a:cubicBezTo>
                  <a:cubicBezTo>
                    <a:pt x="81" y="291"/>
                    <a:pt x="81" y="291"/>
                    <a:pt x="81" y="291"/>
                  </a:cubicBezTo>
                  <a:cubicBezTo>
                    <a:pt x="81" y="307"/>
                    <a:pt x="81" y="307"/>
                    <a:pt x="81" y="307"/>
                  </a:cubicBezTo>
                  <a:cubicBezTo>
                    <a:pt x="0" y="307"/>
                    <a:pt x="0" y="307"/>
                    <a:pt x="0" y="307"/>
                  </a:cubicBezTo>
                  <a:lnTo>
                    <a:pt x="0" y="175"/>
                  </a:lnTo>
                  <a:close/>
                  <a:moveTo>
                    <a:pt x="149" y="212"/>
                  </a:moveTo>
                  <a:cubicBezTo>
                    <a:pt x="169" y="212"/>
                    <a:pt x="181" y="226"/>
                    <a:pt x="181" y="248"/>
                  </a:cubicBezTo>
                  <a:cubicBezTo>
                    <a:pt x="181" y="307"/>
                    <a:pt x="181" y="307"/>
                    <a:pt x="181" y="307"/>
                  </a:cubicBezTo>
                  <a:cubicBezTo>
                    <a:pt x="164" y="307"/>
                    <a:pt x="164" y="307"/>
                    <a:pt x="164" y="307"/>
                  </a:cubicBezTo>
                  <a:cubicBezTo>
                    <a:pt x="164" y="249"/>
                    <a:pt x="164" y="249"/>
                    <a:pt x="164" y="249"/>
                  </a:cubicBezTo>
                  <a:cubicBezTo>
                    <a:pt x="164" y="237"/>
                    <a:pt x="157" y="228"/>
                    <a:pt x="144" y="228"/>
                  </a:cubicBezTo>
                  <a:cubicBezTo>
                    <a:pt x="133" y="228"/>
                    <a:pt x="124" y="235"/>
                    <a:pt x="121" y="245"/>
                  </a:cubicBezTo>
                  <a:cubicBezTo>
                    <a:pt x="121" y="307"/>
                    <a:pt x="121" y="307"/>
                    <a:pt x="121" y="307"/>
                  </a:cubicBezTo>
                  <a:cubicBezTo>
                    <a:pt x="103" y="307"/>
                    <a:pt x="103" y="307"/>
                    <a:pt x="103" y="307"/>
                  </a:cubicBezTo>
                  <a:cubicBezTo>
                    <a:pt x="103" y="214"/>
                    <a:pt x="103" y="214"/>
                    <a:pt x="103" y="214"/>
                  </a:cubicBezTo>
                  <a:cubicBezTo>
                    <a:pt x="121" y="214"/>
                    <a:pt x="121" y="214"/>
                    <a:pt x="121" y="214"/>
                  </a:cubicBezTo>
                  <a:cubicBezTo>
                    <a:pt x="121" y="227"/>
                    <a:pt x="121" y="227"/>
                    <a:pt x="121" y="227"/>
                  </a:cubicBezTo>
                  <a:cubicBezTo>
                    <a:pt x="126" y="219"/>
                    <a:pt x="136" y="212"/>
                    <a:pt x="149" y="212"/>
                  </a:cubicBezTo>
                  <a:close/>
                  <a:moveTo>
                    <a:pt x="228" y="214"/>
                  </a:moveTo>
                  <a:cubicBezTo>
                    <a:pt x="252" y="214"/>
                    <a:pt x="252" y="214"/>
                    <a:pt x="252" y="214"/>
                  </a:cubicBezTo>
                  <a:cubicBezTo>
                    <a:pt x="252" y="229"/>
                    <a:pt x="252" y="229"/>
                    <a:pt x="252" y="229"/>
                  </a:cubicBezTo>
                  <a:cubicBezTo>
                    <a:pt x="228" y="229"/>
                    <a:pt x="228" y="229"/>
                    <a:pt x="228" y="229"/>
                  </a:cubicBezTo>
                  <a:cubicBezTo>
                    <a:pt x="228" y="279"/>
                    <a:pt x="228" y="279"/>
                    <a:pt x="228" y="279"/>
                  </a:cubicBezTo>
                  <a:cubicBezTo>
                    <a:pt x="228" y="289"/>
                    <a:pt x="234" y="293"/>
                    <a:pt x="243" y="293"/>
                  </a:cubicBezTo>
                  <a:cubicBezTo>
                    <a:pt x="246" y="293"/>
                    <a:pt x="249" y="293"/>
                    <a:pt x="251" y="292"/>
                  </a:cubicBezTo>
                  <a:cubicBezTo>
                    <a:pt x="252" y="292"/>
                    <a:pt x="252" y="292"/>
                    <a:pt x="252" y="292"/>
                  </a:cubicBezTo>
                  <a:cubicBezTo>
                    <a:pt x="252" y="307"/>
                    <a:pt x="252" y="307"/>
                    <a:pt x="252" y="307"/>
                  </a:cubicBezTo>
                  <a:cubicBezTo>
                    <a:pt x="249" y="308"/>
                    <a:pt x="246" y="309"/>
                    <a:pt x="241" y="309"/>
                  </a:cubicBezTo>
                  <a:cubicBezTo>
                    <a:pt x="219" y="309"/>
                    <a:pt x="211" y="299"/>
                    <a:pt x="211" y="281"/>
                  </a:cubicBezTo>
                  <a:cubicBezTo>
                    <a:pt x="211" y="229"/>
                    <a:pt x="211" y="229"/>
                    <a:pt x="211" y="229"/>
                  </a:cubicBezTo>
                  <a:cubicBezTo>
                    <a:pt x="195" y="229"/>
                    <a:pt x="195" y="229"/>
                    <a:pt x="195" y="229"/>
                  </a:cubicBezTo>
                  <a:cubicBezTo>
                    <a:pt x="195" y="214"/>
                    <a:pt x="195" y="214"/>
                    <a:pt x="195" y="214"/>
                  </a:cubicBezTo>
                  <a:cubicBezTo>
                    <a:pt x="211" y="214"/>
                    <a:pt x="211" y="214"/>
                    <a:pt x="211" y="214"/>
                  </a:cubicBezTo>
                  <a:cubicBezTo>
                    <a:pt x="211" y="189"/>
                    <a:pt x="211" y="189"/>
                    <a:pt x="211" y="189"/>
                  </a:cubicBezTo>
                  <a:cubicBezTo>
                    <a:pt x="228" y="189"/>
                    <a:pt x="228" y="189"/>
                    <a:pt x="228" y="189"/>
                  </a:cubicBezTo>
                  <a:lnTo>
                    <a:pt x="228" y="214"/>
                  </a:lnTo>
                  <a:close/>
                  <a:moveTo>
                    <a:pt x="309" y="309"/>
                  </a:moveTo>
                  <a:cubicBezTo>
                    <a:pt x="282" y="309"/>
                    <a:pt x="263" y="290"/>
                    <a:pt x="263" y="261"/>
                  </a:cubicBezTo>
                  <a:cubicBezTo>
                    <a:pt x="263" y="232"/>
                    <a:pt x="280" y="212"/>
                    <a:pt x="305" y="212"/>
                  </a:cubicBezTo>
                  <a:cubicBezTo>
                    <a:pt x="331" y="212"/>
                    <a:pt x="344" y="230"/>
                    <a:pt x="344" y="258"/>
                  </a:cubicBezTo>
                  <a:cubicBezTo>
                    <a:pt x="344" y="266"/>
                    <a:pt x="344" y="266"/>
                    <a:pt x="344" y="266"/>
                  </a:cubicBezTo>
                  <a:cubicBezTo>
                    <a:pt x="281" y="266"/>
                    <a:pt x="281" y="266"/>
                    <a:pt x="281" y="266"/>
                  </a:cubicBezTo>
                  <a:cubicBezTo>
                    <a:pt x="282" y="284"/>
                    <a:pt x="295" y="293"/>
                    <a:pt x="311" y="293"/>
                  </a:cubicBezTo>
                  <a:cubicBezTo>
                    <a:pt x="321" y="293"/>
                    <a:pt x="329" y="291"/>
                    <a:pt x="337" y="285"/>
                  </a:cubicBezTo>
                  <a:cubicBezTo>
                    <a:pt x="338" y="285"/>
                    <a:pt x="338" y="285"/>
                    <a:pt x="338" y="285"/>
                  </a:cubicBezTo>
                  <a:cubicBezTo>
                    <a:pt x="338" y="300"/>
                    <a:pt x="338" y="300"/>
                    <a:pt x="338" y="300"/>
                  </a:cubicBezTo>
                  <a:cubicBezTo>
                    <a:pt x="330" y="306"/>
                    <a:pt x="320" y="309"/>
                    <a:pt x="309" y="309"/>
                  </a:cubicBezTo>
                  <a:close/>
                  <a:moveTo>
                    <a:pt x="281" y="251"/>
                  </a:moveTo>
                  <a:cubicBezTo>
                    <a:pt x="327" y="251"/>
                    <a:pt x="327" y="251"/>
                    <a:pt x="327" y="251"/>
                  </a:cubicBezTo>
                  <a:cubicBezTo>
                    <a:pt x="327" y="237"/>
                    <a:pt x="320" y="227"/>
                    <a:pt x="306" y="227"/>
                  </a:cubicBezTo>
                  <a:cubicBezTo>
                    <a:pt x="292" y="227"/>
                    <a:pt x="284" y="237"/>
                    <a:pt x="281" y="251"/>
                  </a:cubicBezTo>
                  <a:close/>
                  <a:moveTo>
                    <a:pt x="382" y="228"/>
                  </a:moveTo>
                  <a:cubicBezTo>
                    <a:pt x="386" y="218"/>
                    <a:pt x="395" y="212"/>
                    <a:pt x="405" y="212"/>
                  </a:cubicBezTo>
                  <a:cubicBezTo>
                    <a:pt x="409" y="212"/>
                    <a:pt x="413" y="213"/>
                    <a:pt x="414" y="214"/>
                  </a:cubicBezTo>
                  <a:cubicBezTo>
                    <a:pt x="414" y="231"/>
                    <a:pt x="414" y="231"/>
                    <a:pt x="414" y="231"/>
                  </a:cubicBezTo>
                  <a:cubicBezTo>
                    <a:pt x="414" y="231"/>
                    <a:pt x="414" y="231"/>
                    <a:pt x="414" y="231"/>
                  </a:cubicBezTo>
                  <a:cubicBezTo>
                    <a:pt x="411" y="230"/>
                    <a:pt x="407" y="229"/>
                    <a:pt x="403" y="229"/>
                  </a:cubicBezTo>
                  <a:cubicBezTo>
                    <a:pt x="393" y="229"/>
                    <a:pt x="385" y="236"/>
                    <a:pt x="382" y="246"/>
                  </a:cubicBezTo>
                  <a:cubicBezTo>
                    <a:pt x="382" y="307"/>
                    <a:pt x="382" y="307"/>
                    <a:pt x="382" y="307"/>
                  </a:cubicBezTo>
                  <a:cubicBezTo>
                    <a:pt x="365" y="307"/>
                    <a:pt x="365" y="307"/>
                    <a:pt x="365" y="307"/>
                  </a:cubicBezTo>
                  <a:cubicBezTo>
                    <a:pt x="365" y="214"/>
                    <a:pt x="365" y="214"/>
                    <a:pt x="365" y="214"/>
                  </a:cubicBezTo>
                  <a:cubicBezTo>
                    <a:pt x="382" y="214"/>
                    <a:pt x="382" y="214"/>
                    <a:pt x="382" y="214"/>
                  </a:cubicBezTo>
                  <a:cubicBezTo>
                    <a:pt x="382" y="228"/>
                    <a:pt x="382" y="228"/>
                    <a:pt x="382" y="228"/>
                  </a:cubicBezTo>
                  <a:close/>
                  <a:moveTo>
                    <a:pt x="474" y="212"/>
                  </a:moveTo>
                  <a:cubicBezTo>
                    <a:pt x="502" y="212"/>
                    <a:pt x="516" y="235"/>
                    <a:pt x="516" y="260"/>
                  </a:cubicBezTo>
                  <a:cubicBezTo>
                    <a:pt x="516" y="286"/>
                    <a:pt x="502" y="309"/>
                    <a:pt x="474" y="309"/>
                  </a:cubicBezTo>
                  <a:cubicBezTo>
                    <a:pt x="463" y="309"/>
                    <a:pt x="453" y="303"/>
                    <a:pt x="448" y="296"/>
                  </a:cubicBezTo>
                  <a:cubicBezTo>
                    <a:pt x="448" y="342"/>
                    <a:pt x="448" y="342"/>
                    <a:pt x="448" y="342"/>
                  </a:cubicBezTo>
                  <a:cubicBezTo>
                    <a:pt x="430" y="342"/>
                    <a:pt x="430" y="342"/>
                    <a:pt x="430" y="342"/>
                  </a:cubicBezTo>
                  <a:cubicBezTo>
                    <a:pt x="430" y="214"/>
                    <a:pt x="430" y="214"/>
                    <a:pt x="430" y="214"/>
                  </a:cubicBezTo>
                  <a:cubicBezTo>
                    <a:pt x="448" y="214"/>
                    <a:pt x="448" y="214"/>
                    <a:pt x="448" y="214"/>
                  </a:cubicBezTo>
                  <a:cubicBezTo>
                    <a:pt x="448" y="224"/>
                    <a:pt x="448" y="224"/>
                    <a:pt x="448" y="224"/>
                  </a:cubicBezTo>
                  <a:cubicBezTo>
                    <a:pt x="453" y="218"/>
                    <a:pt x="463" y="212"/>
                    <a:pt x="474" y="212"/>
                  </a:cubicBezTo>
                  <a:close/>
                  <a:moveTo>
                    <a:pt x="471" y="293"/>
                  </a:moveTo>
                  <a:cubicBezTo>
                    <a:pt x="488" y="293"/>
                    <a:pt x="498" y="279"/>
                    <a:pt x="498" y="260"/>
                  </a:cubicBezTo>
                  <a:cubicBezTo>
                    <a:pt x="498" y="242"/>
                    <a:pt x="488" y="228"/>
                    <a:pt x="471" y="228"/>
                  </a:cubicBezTo>
                  <a:cubicBezTo>
                    <a:pt x="461" y="228"/>
                    <a:pt x="453" y="233"/>
                    <a:pt x="448" y="243"/>
                  </a:cubicBezTo>
                  <a:cubicBezTo>
                    <a:pt x="448" y="278"/>
                    <a:pt x="448" y="278"/>
                    <a:pt x="448" y="278"/>
                  </a:cubicBezTo>
                  <a:cubicBezTo>
                    <a:pt x="453" y="287"/>
                    <a:pt x="461" y="293"/>
                    <a:pt x="471" y="293"/>
                  </a:cubicBezTo>
                  <a:close/>
                  <a:moveTo>
                    <a:pt x="554" y="228"/>
                  </a:moveTo>
                  <a:cubicBezTo>
                    <a:pt x="558" y="218"/>
                    <a:pt x="567" y="212"/>
                    <a:pt x="577" y="212"/>
                  </a:cubicBezTo>
                  <a:cubicBezTo>
                    <a:pt x="581" y="212"/>
                    <a:pt x="585" y="213"/>
                    <a:pt x="587" y="214"/>
                  </a:cubicBezTo>
                  <a:cubicBezTo>
                    <a:pt x="587" y="231"/>
                    <a:pt x="587" y="231"/>
                    <a:pt x="587" y="231"/>
                  </a:cubicBezTo>
                  <a:cubicBezTo>
                    <a:pt x="586" y="231"/>
                    <a:pt x="586" y="231"/>
                    <a:pt x="586" y="231"/>
                  </a:cubicBezTo>
                  <a:cubicBezTo>
                    <a:pt x="583" y="230"/>
                    <a:pt x="579" y="229"/>
                    <a:pt x="575" y="229"/>
                  </a:cubicBezTo>
                  <a:cubicBezTo>
                    <a:pt x="565" y="229"/>
                    <a:pt x="557" y="236"/>
                    <a:pt x="554" y="246"/>
                  </a:cubicBezTo>
                  <a:cubicBezTo>
                    <a:pt x="554" y="307"/>
                    <a:pt x="554" y="307"/>
                    <a:pt x="554" y="307"/>
                  </a:cubicBezTo>
                  <a:cubicBezTo>
                    <a:pt x="537" y="307"/>
                    <a:pt x="537" y="307"/>
                    <a:pt x="537" y="307"/>
                  </a:cubicBezTo>
                  <a:cubicBezTo>
                    <a:pt x="537" y="214"/>
                    <a:pt x="537" y="214"/>
                    <a:pt x="537" y="214"/>
                  </a:cubicBezTo>
                  <a:cubicBezTo>
                    <a:pt x="554" y="214"/>
                    <a:pt x="554" y="214"/>
                    <a:pt x="554" y="214"/>
                  </a:cubicBezTo>
                  <a:cubicBezTo>
                    <a:pt x="554" y="228"/>
                    <a:pt x="554" y="228"/>
                    <a:pt x="554" y="228"/>
                  </a:cubicBezTo>
                  <a:close/>
                  <a:moveTo>
                    <a:pt x="612" y="176"/>
                  </a:moveTo>
                  <a:cubicBezTo>
                    <a:pt x="618" y="176"/>
                    <a:pt x="623" y="181"/>
                    <a:pt x="623" y="187"/>
                  </a:cubicBezTo>
                  <a:cubicBezTo>
                    <a:pt x="623" y="193"/>
                    <a:pt x="618" y="198"/>
                    <a:pt x="612" y="198"/>
                  </a:cubicBezTo>
                  <a:cubicBezTo>
                    <a:pt x="606" y="198"/>
                    <a:pt x="601" y="193"/>
                    <a:pt x="601" y="187"/>
                  </a:cubicBezTo>
                  <a:cubicBezTo>
                    <a:pt x="601" y="181"/>
                    <a:pt x="606" y="176"/>
                    <a:pt x="612" y="176"/>
                  </a:cubicBezTo>
                  <a:close/>
                  <a:moveTo>
                    <a:pt x="603" y="214"/>
                  </a:moveTo>
                  <a:cubicBezTo>
                    <a:pt x="621" y="214"/>
                    <a:pt x="621" y="214"/>
                    <a:pt x="621" y="214"/>
                  </a:cubicBezTo>
                  <a:cubicBezTo>
                    <a:pt x="621" y="307"/>
                    <a:pt x="621" y="307"/>
                    <a:pt x="621" y="307"/>
                  </a:cubicBezTo>
                  <a:cubicBezTo>
                    <a:pt x="603" y="307"/>
                    <a:pt x="603" y="307"/>
                    <a:pt x="603" y="307"/>
                  </a:cubicBezTo>
                  <a:lnTo>
                    <a:pt x="603" y="214"/>
                  </a:lnTo>
                  <a:close/>
                  <a:moveTo>
                    <a:pt x="683" y="252"/>
                  </a:moveTo>
                  <a:cubicBezTo>
                    <a:pt x="696" y="257"/>
                    <a:pt x="711" y="262"/>
                    <a:pt x="711" y="280"/>
                  </a:cubicBezTo>
                  <a:cubicBezTo>
                    <a:pt x="711" y="299"/>
                    <a:pt x="696" y="309"/>
                    <a:pt x="675" y="309"/>
                  </a:cubicBezTo>
                  <a:cubicBezTo>
                    <a:pt x="663" y="309"/>
                    <a:pt x="651" y="306"/>
                    <a:pt x="644" y="300"/>
                  </a:cubicBezTo>
                  <a:cubicBezTo>
                    <a:pt x="644" y="283"/>
                    <a:pt x="644" y="283"/>
                    <a:pt x="644" y="283"/>
                  </a:cubicBezTo>
                  <a:cubicBezTo>
                    <a:pt x="645" y="283"/>
                    <a:pt x="645" y="283"/>
                    <a:pt x="645" y="283"/>
                  </a:cubicBezTo>
                  <a:cubicBezTo>
                    <a:pt x="653" y="291"/>
                    <a:pt x="664" y="294"/>
                    <a:pt x="675" y="294"/>
                  </a:cubicBezTo>
                  <a:cubicBezTo>
                    <a:pt x="685" y="294"/>
                    <a:pt x="694" y="290"/>
                    <a:pt x="694" y="282"/>
                  </a:cubicBezTo>
                  <a:cubicBezTo>
                    <a:pt x="694" y="274"/>
                    <a:pt x="687" y="272"/>
                    <a:pt x="672" y="267"/>
                  </a:cubicBezTo>
                  <a:cubicBezTo>
                    <a:pt x="659" y="263"/>
                    <a:pt x="644" y="258"/>
                    <a:pt x="644" y="240"/>
                  </a:cubicBezTo>
                  <a:cubicBezTo>
                    <a:pt x="644" y="223"/>
                    <a:pt x="659" y="212"/>
                    <a:pt x="678" y="212"/>
                  </a:cubicBezTo>
                  <a:cubicBezTo>
                    <a:pt x="689" y="212"/>
                    <a:pt x="699" y="214"/>
                    <a:pt x="706" y="220"/>
                  </a:cubicBezTo>
                  <a:cubicBezTo>
                    <a:pt x="706" y="236"/>
                    <a:pt x="706" y="236"/>
                    <a:pt x="706" y="236"/>
                  </a:cubicBezTo>
                  <a:cubicBezTo>
                    <a:pt x="706" y="236"/>
                    <a:pt x="706" y="236"/>
                    <a:pt x="706" y="236"/>
                  </a:cubicBezTo>
                  <a:cubicBezTo>
                    <a:pt x="698" y="230"/>
                    <a:pt x="689" y="227"/>
                    <a:pt x="678" y="227"/>
                  </a:cubicBezTo>
                  <a:cubicBezTo>
                    <a:pt x="667" y="227"/>
                    <a:pt x="661" y="232"/>
                    <a:pt x="661" y="238"/>
                  </a:cubicBezTo>
                  <a:cubicBezTo>
                    <a:pt x="661" y="246"/>
                    <a:pt x="668" y="248"/>
                    <a:pt x="683" y="252"/>
                  </a:cubicBezTo>
                  <a:close/>
                  <a:moveTo>
                    <a:pt x="772" y="309"/>
                  </a:moveTo>
                  <a:cubicBezTo>
                    <a:pt x="745" y="309"/>
                    <a:pt x="726" y="290"/>
                    <a:pt x="726" y="261"/>
                  </a:cubicBezTo>
                  <a:cubicBezTo>
                    <a:pt x="726" y="232"/>
                    <a:pt x="744" y="212"/>
                    <a:pt x="769" y="212"/>
                  </a:cubicBezTo>
                  <a:cubicBezTo>
                    <a:pt x="794" y="212"/>
                    <a:pt x="807" y="230"/>
                    <a:pt x="807" y="258"/>
                  </a:cubicBezTo>
                  <a:cubicBezTo>
                    <a:pt x="807" y="266"/>
                    <a:pt x="807" y="266"/>
                    <a:pt x="807" y="266"/>
                  </a:cubicBezTo>
                  <a:cubicBezTo>
                    <a:pt x="744" y="266"/>
                    <a:pt x="744" y="266"/>
                    <a:pt x="744" y="266"/>
                  </a:cubicBezTo>
                  <a:cubicBezTo>
                    <a:pt x="746" y="284"/>
                    <a:pt x="758" y="293"/>
                    <a:pt x="774" y="293"/>
                  </a:cubicBezTo>
                  <a:cubicBezTo>
                    <a:pt x="785" y="293"/>
                    <a:pt x="792" y="291"/>
                    <a:pt x="800" y="285"/>
                  </a:cubicBezTo>
                  <a:cubicBezTo>
                    <a:pt x="801" y="285"/>
                    <a:pt x="801" y="285"/>
                    <a:pt x="801" y="285"/>
                  </a:cubicBezTo>
                  <a:cubicBezTo>
                    <a:pt x="801" y="300"/>
                    <a:pt x="801" y="300"/>
                    <a:pt x="801" y="300"/>
                  </a:cubicBezTo>
                  <a:cubicBezTo>
                    <a:pt x="793" y="306"/>
                    <a:pt x="783" y="309"/>
                    <a:pt x="772" y="309"/>
                  </a:cubicBezTo>
                  <a:close/>
                  <a:moveTo>
                    <a:pt x="744" y="251"/>
                  </a:moveTo>
                  <a:cubicBezTo>
                    <a:pt x="791" y="251"/>
                    <a:pt x="791" y="251"/>
                    <a:pt x="791" y="251"/>
                  </a:cubicBezTo>
                  <a:cubicBezTo>
                    <a:pt x="790" y="237"/>
                    <a:pt x="783" y="227"/>
                    <a:pt x="769" y="227"/>
                  </a:cubicBezTo>
                  <a:cubicBezTo>
                    <a:pt x="756" y="227"/>
                    <a:pt x="747" y="237"/>
                    <a:pt x="744" y="2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</p:grpSp>
    </p:spTree>
    <p:extLst>
      <p:ext uri="{BB962C8B-B14F-4D97-AF65-F5344CB8AC3E}">
        <p14:creationId xmlns:p14="http://schemas.microsoft.com/office/powerpoint/2010/main" val="24703208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Na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081" y="2000250"/>
            <a:ext cx="6856214" cy="1714500"/>
          </a:xfrm>
        </p:spPr>
        <p:txBody>
          <a:bodyPr anchor="b">
            <a:noAutofit/>
          </a:bodyPr>
          <a:lstStyle>
            <a:lvl1pPr>
              <a:lnSpc>
                <a:spcPct val="80000"/>
              </a:lnSpc>
              <a:defRPr sz="60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6010" y="3704770"/>
            <a:ext cx="6856214" cy="524330"/>
          </a:xfrm>
        </p:spPr>
        <p:txBody>
          <a:bodyPr wrap="square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3300"/>
            </a:lvl1pPr>
            <a:lvl2pPr marL="0" indent="0">
              <a:spcBef>
                <a:spcPts val="0"/>
              </a:spcBef>
              <a:buFontTx/>
              <a:buNone/>
              <a:defRPr sz="1500"/>
            </a:lvl2pPr>
            <a:lvl3pPr marL="0" indent="0">
              <a:spcBef>
                <a:spcPts val="0"/>
              </a:spcBef>
              <a:buFontTx/>
              <a:buNone/>
              <a:defRPr sz="1500"/>
            </a:lvl3pPr>
            <a:lvl4pPr marL="0" indent="0">
              <a:spcBef>
                <a:spcPts val="0"/>
              </a:spcBef>
              <a:buFontTx/>
              <a:buNone/>
              <a:defRPr sz="1500"/>
            </a:lvl4pPr>
            <a:lvl5pPr marL="0" indent="0">
              <a:spcBef>
                <a:spcPts val="0"/>
              </a:spcBef>
              <a:buFontTx/>
              <a:buNone/>
              <a:defRPr sz="1500"/>
            </a:lvl5pPr>
            <a:lvl6pPr marL="0" indent="0">
              <a:spcBef>
                <a:spcPts val="0"/>
              </a:spcBef>
              <a:buFontTx/>
              <a:buNone/>
              <a:defRPr sz="1500"/>
            </a:lvl6pPr>
            <a:lvl7pPr marL="0" indent="0">
              <a:spcBef>
                <a:spcPts val="0"/>
              </a:spcBef>
              <a:buFontTx/>
              <a:buNone/>
              <a:defRPr sz="1500"/>
            </a:lvl7pPr>
            <a:lvl8pPr marL="0" indent="0">
              <a:spcBef>
                <a:spcPts val="0"/>
              </a:spcBef>
              <a:buFontTx/>
              <a:buNone/>
              <a:defRPr sz="1500"/>
            </a:lvl8pPr>
            <a:lvl9pPr marL="0" indent="0">
              <a:spcBef>
                <a:spcPts val="0"/>
              </a:spcBef>
              <a:buFontTx/>
              <a:buNone/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456010" y="4343400"/>
            <a:ext cx="6856214" cy="342900"/>
          </a:xfrm>
        </p:spPr>
        <p:txBody>
          <a:bodyPr wrap="square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100"/>
            </a:lvl1pPr>
            <a:lvl2pPr marL="0" indent="0">
              <a:spcBef>
                <a:spcPts val="0"/>
              </a:spcBef>
              <a:buFontTx/>
              <a:buNone/>
              <a:defRPr sz="1500"/>
            </a:lvl2pPr>
            <a:lvl3pPr marL="0" indent="0">
              <a:spcBef>
                <a:spcPts val="0"/>
              </a:spcBef>
              <a:buFontTx/>
              <a:buNone/>
              <a:defRPr sz="1500"/>
            </a:lvl3pPr>
            <a:lvl4pPr marL="0" indent="0">
              <a:spcBef>
                <a:spcPts val="0"/>
              </a:spcBef>
              <a:buFontTx/>
              <a:buNone/>
              <a:defRPr sz="1500"/>
            </a:lvl4pPr>
            <a:lvl5pPr marL="0" indent="0">
              <a:spcBef>
                <a:spcPts val="0"/>
              </a:spcBef>
              <a:buFontTx/>
              <a:buNone/>
              <a:defRPr sz="1500"/>
            </a:lvl5pPr>
            <a:lvl6pPr marL="0" indent="0">
              <a:spcBef>
                <a:spcPts val="0"/>
              </a:spcBef>
              <a:buFontTx/>
              <a:buNone/>
              <a:defRPr sz="1500"/>
            </a:lvl6pPr>
            <a:lvl7pPr marL="0" indent="0">
              <a:spcBef>
                <a:spcPts val="0"/>
              </a:spcBef>
              <a:buFontTx/>
              <a:buNone/>
              <a:defRPr sz="1500"/>
            </a:lvl7pPr>
            <a:lvl8pPr marL="0" indent="0">
              <a:spcBef>
                <a:spcPts val="0"/>
              </a:spcBef>
              <a:buFontTx/>
              <a:buNone/>
              <a:defRPr sz="1500"/>
            </a:lvl8pPr>
            <a:lvl9pPr marL="0" indent="0">
              <a:spcBef>
                <a:spcPts val="0"/>
              </a:spcBef>
              <a:buFontTx/>
              <a:buNone/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5951642" y="342900"/>
            <a:ext cx="2735158" cy="265585"/>
          </a:xfrm>
        </p:spPr>
        <p:txBody>
          <a:bodyPr>
            <a:noAutofit/>
          </a:bodyPr>
          <a:lstStyle>
            <a:lvl1pPr marL="0" indent="0" algn="r">
              <a:spcBef>
                <a:spcPts val="0"/>
              </a:spcBef>
              <a:buNone/>
              <a:defRPr sz="1500" baseline="0">
                <a:solidFill>
                  <a:schemeClr val="accent4"/>
                </a:solidFill>
              </a:defRPr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/>
              <a:t>Click to add date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54818" y="342748"/>
            <a:ext cx="2270363" cy="914552"/>
            <a:chOff x="3578225" y="1146175"/>
            <a:chExt cx="5038725" cy="2111375"/>
          </a:xfrm>
        </p:grpSpPr>
        <p:sp>
          <p:nvSpPr>
            <p:cNvPr id="7" name="Freeform 5"/>
            <p:cNvSpPr>
              <a:spLocks noEditPoints="1"/>
            </p:cNvSpPr>
            <p:nvPr/>
          </p:nvSpPr>
          <p:spPr bwMode="auto">
            <a:xfrm>
              <a:off x="3578225" y="1146175"/>
              <a:ext cx="1725613" cy="498475"/>
            </a:xfrm>
            <a:custGeom>
              <a:avLst/>
              <a:gdLst>
                <a:gd name="T0" fmla="*/ 0 w 1087"/>
                <a:gd name="T1" fmla="*/ 0 h 314"/>
                <a:gd name="T2" fmla="*/ 0 w 1087"/>
                <a:gd name="T3" fmla="*/ 314 h 314"/>
                <a:gd name="T4" fmla="*/ 0 w 1087"/>
                <a:gd name="T5" fmla="*/ 314 h 314"/>
                <a:gd name="T6" fmla="*/ 1087 w 1087"/>
                <a:gd name="T7" fmla="*/ 314 h 314"/>
                <a:gd name="T8" fmla="*/ 1087 w 1087"/>
                <a:gd name="T9" fmla="*/ 0 h 314"/>
                <a:gd name="T10" fmla="*/ 0 w 1087"/>
                <a:gd name="T11" fmla="*/ 0 h 314"/>
                <a:gd name="T12" fmla="*/ 1018 w 1087"/>
                <a:gd name="T13" fmla="*/ 245 h 314"/>
                <a:gd name="T14" fmla="*/ 69 w 1087"/>
                <a:gd name="T15" fmla="*/ 245 h 314"/>
                <a:gd name="T16" fmla="*/ 69 w 1087"/>
                <a:gd name="T17" fmla="*/ 69 h 314"/>
                <a:gd name="T18" fmla="*/ 1018 w 1087"/>
                <a:gd name="T19" fmla="*/ 69 h 314"/>
                <a:gd name="T20" fmla="*/ 1018 w 1087"/>
                <a:gd name="T21" fmla="*/ 245 h 314"/>
                <a:gd name="T22" fmla="*/ 1018 w 1087"/>
                <a:gd name="T23" fmla="*/ 245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87" h="314">
                  <a:moveTo>
                    <a:pt x="0" y="0"/>
                  </a:moveTo>
                  <a:lnTo>
                    <a:pt x="0" y="314"/>
                  </a:lnTo>
                  <a:lnTo>
                    <a:pt x="0" y="314"/>
                  </a:lnTo>
                  <a:lnTo>
                    <a:pt x="1087" y="314"/>
                  </a:lnTo>
                  <a:lnTo>
                    <a:pt x="1087" y="0"/>
                  </a:lnTo>
                  <a:lnTo>
                    <a:pt x="0" y="0"/>
                  </a:lnTo>
                  <a:close/>
                  <a:moveTo>
                    <a:pt x="1018" y="245"/>
                  </a:moveTo>
                  <a:lnTo>
                    <a:pt x="69" y="245"/>
                  </a:lnTo>
                  <a:lnTo>
                    <a:pt x="69" y="69"/>
                  </a:lnTo>
                  <a:lnTo>
                    <a:pt x="1018" y="69"/>
                  </a:lnTo>
                  <a:lnTo>
                    <a:pt x="1018" y="245"/>
                  </a:lnTo>
                  <a:lnTo>
                    <a:pt x="1018" y="245"/>
                  </a:lnTo>
                  <a:close/>
                </a:path>
              </a:pathLst>
            </a:custGeom>
            <a:solidFill>
              <a:srgbClr val="00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auto">
            <a:xfrm>
              <a:off x="3578225" y="1968500"/>
              <a:ext cx="5038725" cy="1289050"/>
            </a:xfrm>
            <a:custGeom>
              <a:avLst/>
              <a:gdLst>
                <a:gd name="T0" fmla="*/ 80 w 1341"/>
                <a:gd name="T1" fmla="*/ 52 h 342"/>
                <a:gd name="T2" fmla="*/ 29 w 1341"/>
                <a:gd name="T3" fmla="*/ 77 h 342"/>
                <a:gd name="T4" fmla="*/ 212 w 1341"/>
                <a:gd name="T5" fmla="*/ 93 h 342"/>
                <a:gd name="T6" fmla="*/ 174 w 1341"/>
                <a:gd name="T7" fmla="*/ 134 h 342"/>
                <a:gd name="T8" fmla="*/ 272 w 1341"/>
                <a:gd name="T9" fmla="*/ 132 h 342"/>
                <a:gd name="T10" fmla="*/ 276 w 1341"/>
                <a:gd name="T11" fmla="*/ 38 h 342"/>
                <a:gd name="T12" fmla="*/ 327 w 1341"/>
                <a:gd name="T13" fmla="*/ 132 h 342"/>
                <a:gd name="T14" fmla="*/ 398 w 1341"/>
                <a:gd name="T15" fmla="*/ 0 h 342"/>
                <a:gd name="T16" fmla="*/ 402 w 1341"/>
                <a:gd name="T17" fmla="*/ 134 h 342"/>
                <a:gd name="T18" fmla="*/ 448 w 1341"/>
                <a:gd name="T19" fmla="*/ 93 h 342"/>
                <a:gd name="T20" fmla="*/ 448 w 1341"/>
                <a:gd name="T21" fmla="*/ 74 h 342"/>
                <a:gd name="T22" fmla="*/ 642 w 1341"/>
                <a:gd name="T23" fmla="*/ 60 h 342"/>
                <a:gd name="T24" fmla="*/ 642 w 1341"/>
                <a:gd name="T25" fmla="*/ 131 h 342"/>
                <a:gd name="T26" fmla="*/ 570 w 1341"/>
                <a:gd name="T27" fmla="*/ 111 h 342"/>
                <a:gd name="T28" fmla="*/ 530 w 1341"/>
                <a:gd name="T29" fmla="*/ 60 h 342"/>
                <a:gd name="T30" fmla="*/ 558 w 1341"/>
                <a:gd name="T31" fmla="*/ 38 h 342"/>
                <a:gd name="T32" fmla="*/ 738 w 1341"/>
                <a:gd name="T33" fmla="*/ 89 h 342"/>
                <a:gd name="T34" fmla="*/ 787 w 1341"/>
                <a:gd name="T35" fmla="*/ 45 h 342"/>
                <a:gd name="T36" fmla="*/ 736 w 1341"/>
                <a:gd name="T37" fmla="*/ 65 h 342"/>
                <a:gd name="T38" fmla="*/ 848 w 1341"/>
                <a:gd name="T39" fmla="*/ 73 h 342"/>
                <a:gd name="T40" fmla="*/ 876 w 1341"/>
                <a:gd name="T41" fmla="*/ 73 h 342"/>
                <a:gd name="T42" fmla="*/ 833 w 1341"/>
                <a:gd name="T43" fmla="*/ 91 h 342"/>
                <a:gd name="T44" fmla="*/ 965 w 1341"/>
                <a:gd name="T45" fmla="*/ 43 h 342"/>
                <a:gd name="T46" fmla="*/ 964 w 1341"/>
                <a:gd name="T47" fmla="*/ 103 h 342"/>
                <a:gd name="T48" fmla="*/ 1010 w 1341"/>
                <a:gd name="T49" fmla="*/ 132 h 342"/>
                <a:gd name="T50" fmla="*/ 1070 w 1341"/>
                <a:gd name="T51" fmla="*/ 38 h 342"/>
                <a:gd name="T52" fmla="*/ 1010 w 1341"/>
                <a:gd name="T53" fmla="*/ 89 h 342"/>
                <a:gd name="T54" fmla="*/ 1133 w 1341"/>
                <a:gd name="T55" fmla="*/ 73 h 342"/>
                <a:gd name="T56" fmla="*/ 1160 w 1341"/>
                <a:gd name="T57" fmla="*/ 73 h 342"/>
                <a:gd name="T58" fmla="*/ 1117 w 1341"/>
                <a:gd name="T59" fmla="*/ 91 h 342"/>
                <a:gd name="T60" fmla="*/ 1239 w 1341"/>
                <a:gd name="T61" fmla="*/ 39 h 342"/>
                <a:gd name="T62" fmla="*/ 1180 w 1341"/>
                <a:gd name="T63" fmla="*/ 132 h 342"/>
                <a:gd name="T64" fmla="*/ 1246 w 1341"/>
                <a:gd name="T65" fmla="*/ 85 h 342"/>
                <a:gd name="T66" fmla="*/ 1314 w 1341"/>
                <a:gd name="T67" fmla="*/ 132 h 342"/>
                <a:gd name="T68" fmla="*/ 1295 w 1341"/>
                <a:gd name="T69" fmla="*/ 110 h 342"/>
                <a:gd name="T70" fmla="*/ 18 w 1341"/>
                <a:gd name="T71" fmla="*/ 231 h 342"/>
                <a:gd name="T72" fmla="*/ 81 w 1341"/>
                <a:gd name="T73" fmla="*/ 307 h 342"/>
                <a:gd name="T74" fmla="*/ 164 w 1341"/>
                <a:gd name="T75" fmla="*/ 307 h 342"/>
                <a:gd name="T76" fmla="*/ 103 w 1341"/>
                <a:gd name="T77" fmla="*/ 214 h 342"/>
                <a:gd name="T78" fmla="*/ 252 w 1341"/>
                <a:gd name="T79" fmla="*/ 229 h 342"/>
                <a:gd name="T80" fmla="*/ 252 w 1341"/>
                <a:gd name="T81" fmla="*/ 307 h 342"/>
                <a:gd name="T82" fmla="*/ 211 w 1341"/>
                <a:gd name="T83" fmla="*/ 214 h 342"/>
                <a:gd name="T84" fmla="*/ 305 w 1341"/>
                <a:gd name="T85" fmla="*/ 212 h 342"/>
                <a:gd name="T86" fmla="*/ 338 w 1341"/>
                <a:gd name="T87" fmla="*/ 285 h 342"/>
                <a:gd name="T88" fmla="*/ 281 w 1341"/>
                <a:gd name="T89" fmla="*/ 251 h 342"/>
                <a:gd name="T90" fmla="*/ 403 w 1341"/>
                <a:gd name="T91" fmla="*/ 229 h 342"/>
                <a:gd name="T92" fmla="*/ 382 w 1341"/>
                <a:gd name="T93" fmla="*/ 228 h 342"/>
                <a:gd name="T94" fmla="*/ 430 w 1341"/>
                <a:gd name="T95" fmla="*/ 342 h 342"/>
                <a:gd name="T96" fmla="*/ 498 w 1341"/>
                <a:gd name="T97" fmla="*/ 260 h 342"/>
                <a:gd name="T98" fmla="*/ 577 w 1341"/>
                <a:gd name="T99" fmla="*/ 212 h 342"/>
                <a:gd name="T100" fmla="*/ 554 w 1341"/>
                <a:gd name="T101" fmla="*/ 307 h 342"/>
                <a:gd name="T102" fmla="*/ 623 w 1341"/>
                <a:gd name="T103" fmla="*/ 187 h 342"/>
                <a:gd name="T104" fmla="*/ 621 w 1341"/>
                <a:gd name="T105" fmla="*/ 307 h 342"/>
                <a:gd name="T106" fmla="*/ 644 w 1341"/>
                <a:gd name="T107" fmla="*/ 300 h 342"/>
                <a:gd name="T108" fmla="*/ 644 w 1341"/>
                <a:gd name="T109" fmla="*/ 240 h 342"/>
                <a:gd name="T110" fmla="*/ 661 w 1341"/>
                <a:gd name="T111" fmla="*/ 238 h 342"/>
                <a:gd name="T112" fmla="*/ 807 w 1341"/>
                <a:gd name="T113" fmla="*/ 266 h 342"/>
                <a:gd name="T114" fmla="*/ 772 w 1341"/>
                <a:gd name="T115" fmla="*/ 309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41" h="342">
                  <a:moveTo>
                    <a:pt x="29" y="132"/>
                  </a:moveTo>
                  <a:cubicBezTo>
                    <a:pt x="0" y="132"/>
                    <a:pt x="0" y="132"/>
                    <a:pt x="0" y="1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80" y="52"/>
                    <a:pt x="80" y="52"/>
                    <a:pt x="80" y="5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80" y="132"/>
                    <a:pt x="80" y="132"/>
                    <a:pt x="80" y="132"/>
                  </a:cubicBezTo>
                  <a:cubicBezTo>
                    <a:pt x="80" y="77"/>
                    <a:pt x="80" y="77"/>
                    <a:pt x="80" y="77"/>
                  </a:cubicBezTo>
                  <a:cubicBezTo>
                    <a:pt x="29" y="77"/>
                    <a:pt x="29" y="77"/>
                    <a:pt x="29" y="77"/>
                  </a:cubicBezTo>
                  <a:lnTo>
                    <a:pt x="29" y="132"/>
                  </a:lnTo>
                  <a:close/>
                  <a:moveTo>
                    <a:pt x="174" y="134"/>
                  </a:moveTo>
                  <a:cubicBezTo>
                    <a:pt x="145" y="134"/>
                    <a:pt x="125" y="116"/>
                    <a:pt x="125" y="85"/>
                  </a:cubicBezTo>
                  <a:cubicBezTo>
                    <a:pt x="125" y="56"/>
                    <a:pt x="144" y="36"/>
                    <a:pt x="170" y="36"/>
                  </a:cubicBezTo>
                  <a:cubicBezTo>
                    <a:pt x="198" y="36"/>
                    <a:pt x="212" y="55"/>
                    <a:pt x="212" y="83"/>
                  </a:cubicBezTo>
                  <a:cubicBezTo>
                    <a:pt x="212" y="93"/>
                    <a:pt x="212" y="93"/>
                    <a:pt x="212" y="93"/>
                  </a:cubicBezTo>
                  <a:cubicBezTo>
                    <a:pt x="152" y="93"/>
                    <a:pt x="152" y="93"/>
                    <a:pt x="152" y="93"/>
                  </a:cubicBezTo>
                  <a:cubicBezTo>
                    <a:pt x="155" y="108"/>
                    <a:pt x="167" y="112"/>
                    <a:pt x="178" y="112"/>
                  </a:cubicBezTo>
                  <a:cubicBezTo>
                    <a:pt x="188" y="112"/>
                    <a:pt x="195" y="110"/>
                    <a:pt x="204" y="104"/>
                  </a:cubicBezTo>
                  <a:cubicBezTo>
                    <a:pt x="205" y="104"/>
                    <a:pt x="205" y="104"/>
                    <a:pt x="205" y="104"/>
                  </a:cubicBezTo>
                  <a:cubicBezTo>
                    <a:pt x="205" y="126"/>
                    <a:pt x="205" y="126"/>
                    <a:pt x="205" y="126"/>
                  </a:cubicBezTo>
                  <a:cubicBezTo>
                    <a:pt x="198" y="131"/>
                    <a:pt x="187" y="134"/>
                    <a:pt x="174" y="134"/>
                  </a:cubicBezTo>
                  <a:close/>
                  <a:moveTo>
                    <a:pt x="152" y="74"/>
                  </a:moveTo>
                  <a:cubicBezTo>
                    <a:pt x="186" y="74"/>
                    <a:pt x="186" y="74"/>
                    <a:pt x="186" y="74"/>
                  </a:cubicBezTo>
                  <a:cubicBezTo>
                    <a:pt x="186" y="64"/>
                    <a:pt x="182" y="58"/>
                    <a:pt x="170" y="58"/>
                  </a:cubicBezTo>
                  <a:cubicBezTo>
                    <a:pt x="162" y="58"/>
                    <a:pt x="155" y="61"/>
                    <a:pt x="152" y="74"/>
                  </a:cubicBezTo>
                  <a:close/>
                  <a:moveTo>
                    <a:pt x="287" y="77"/>
                  </a:moveTo>
                  <a:cubicBezTo>
                    <a:pt x="272" y="132"/>
                    <a:pt x="272" y="132"/>
                    <a:pt x="272" y="132"/>
                  </a:cubicBezTo>
                  <a:cubicBezTo>
                    <a:pt x="247" y="132"/>
                    <a:pt x="247" y="132"/>
                    <a:pt x="247" y="132"/>
                  </a:cubicBezTo>
                  <a:cubicBezTo>
                    <a:pt x="218" y="39"/>
                    <a:pt x="218" y="39"/>
                    <a:pt x="218" y="39"/>
                  </a:cubicBezTo>
                  <a:cubicBezTo>
                    <a:pt x="218" y="38"/>
                    <a:pt x="218" y="38"/>
                    <a:pt x="218" y="38"/>
                  </a:cubicBezTo>
                  <a:cubicBezTo>
                    <a:pt x="246" y="38"/>
                    <a:pt x="246" y="38"/>
                    <a:pt x="246" y="38"/>
                  </a:cubicBezTo>
                  <a:cubicBezTo>
                    <a:pt x="261" y="93"/>
                    <a:pt x="261" y="93"/>
                    <a:pt x="261" y="93"/>
                  </a:cubicBezTo>
                  <a:cubicBezTo>
                    <a:pt x="276" y="38"/>
                    <a:pt x="276" y="38"/>
                    <a:pt x="276" y="38"/>
                  </a:cubicBezTo>
                  <a:cubicBezTo>
                    <a:pt x="298" y="38"/>
                    <a:pt x="298" y="38"/>
                    <a:pt x="298" y="38"/>
                  </a:cubicBezTo>
                  <a:cubicBezTo>
                    <a:pt x="313" y="93"/>
                    <a:pt x="313" y="93"/>
                    <a:pt x="313" y="93"/>
                  </a:cubicBezTo>
                  <a:cubicBezTo>
                    <a:pt x="329" y="38"/>
                    <a:pt x="329" y="38"/>
                    <a:pt x="329" y="38"/>
                  </a:cubicBezTo>
                  <a:cubicBezTo>
                    <a:pt x="355" y="38"/>
                    <a:pt x="355" y="38"/>
                    <a:pt x="355" y="38"/>
                  </a:cubicBezTo>
                  <a:cubicBezTo>
                    <a:pt x="355" y="39"/>
                    <a:pt x="355" y="39"/>
                    <a:pt x="355" y="39"/>
                  </a:cubicBezTo>
                  <a:cubicBezTo>
                    <a:pt x="327" y="132"/>
                    <a:pt x="327" y="132"/>
                    <a:pt x="327" y="132"/>
                  </a:cubicBezTo>
                  <a:cubicBezTo>
                    <a:pt x="302" y="132"/>
                    <a:pt x="302" y="132"/>
                    <a:pt x="302" y="132"/>
                  </a:cubicBezTo>
                  <a:lnTo>
                    <a:pt x="287" y="77"/>
                  </a:lnTo>
                  <a:close/>
                  <a:moveTo>
                    <a:pt x="402" y="134"/>
                  </a:moveTo>
                  <a:cubicBezTo>
                    <a:pt x="379" y="134"/>
                    <a:pt x="370" y="125"/>
                    <a:pt x="370" y="104"/>
                  </a:cubicBezTo>
                  <a:cubicBezTo>
                    <a:pt x="370" y="0"/>
                    <a:pt x="370" y="0"/>
                    <a:pt x="370" y="0"/>
                  </a:cubicBezTo>
                  <a:cubicBezTo>
                    <a:pt x="398" y="0"/>
                    <a:pt x="398" y="0"/>
                    <a:pt x="398" y="0"/>
                  </a:cubicBezTo>
                  <a:cubicBezTo>
                    <a:pt x="398" y="102"/>
                    <a:pt x="398" y="102"/>
                    <a:pt x="398" y="102"/>
                  </a:cubicBezTo>
                  <a:cubicBezTo>
                    <a:pt x="398" y="108"/>
                    <a:pt x="400" y="111"/>
                    <a:pt x="406" y="111"/>
                  </a:cubicBezTo>
                  <a:cubicBezTo>
                    <a:pt x="408" y="111"/>
                    <a:pt x="410" y="110"/>
                    <a:pt x="412" y="109"/>
                  </a:cubicBezTo>
                  <a:cubicBezTo>
                    <a:pt x="413" y="109"/>
                    <a:pt x="413" y="109"/>
                    <a:pt x="413" y="109"/>
                  </a:cubicBezTo>
                  <a:cubicBezTo>
                    <a:pt x="413" y="132"/>
                    <a:pt x="413" y="132"/>
                    <a:pt x="413" y="132"/>
                  </a:cubicBezTo>
                  <a:cubicBezTo>
                    <a:pt x="410" y="133"/>
                    <a:pt x="406" y="134"/>
                    <a:pt x="402" y="134"/>
                  </a:cubicBezTo>
                  <a:close/>
                  <a:moveTo>
                    <a:pt x="469" y="134"/>
                  </a:moveTo>
                  <a:cubicBezTo>
                    <a:pt x="440" y="134"/>
                    <a:pt x="420" y="116"/>
                    <a:pt x="420" y="85"/>
                  </a:cubicBezTo>
                  <a:cubicBezTo>
                    <a:pt x="420" y="56"/>
                    <a:pt x="440" y="36"/>
                    <a:pt x="465" y="36"/>
                  </a:cubicBezTo>
                  <a:cubicBezTo>
                    <a:pt x="494" y="36"/>
                    <a:pt x="507" y="55"/>
                    <a:pt x="507" y="83"/>
                  </a:cubicBezTo>
                  <a:cubicBezTo>
                    <a:pt x="507" y="93"/>
                    <a:pt x="507" y="93"/>
                    <a:pt x="507" y="93"/>
                  </a:cubicBezTo>
                  <a:cubicBezTo>
                    <a:pt x="448" y="93"/>
                    <a:pt x="448" y="93"/>
                    <a:pt x="448" y="93"/>
                  </a:cubicBezTo>
                  <a:cubicBezTo>
                    <a:pt x="451" y="108"/>
                    <a:pt x="462" y="112"/>
                    <a:pt x="474" y="112"/>
                  </a:cubicBezTo>
                  <a:cubicBezTo>
                    <a:pt x="484" y="112"/>
                    <a:pt x="491" y="110"/>
                    <a:pt x="500" y="104"/>
                  </a:cubicBezTo>
                  <a:cubicBezTo>
                    <a:pt x="501" y="104"/>
                    <a:pt x="501" y="104"/>
                    <a:pt x="501" y="104"/>
                  </a:cubicBezTo>
                  <a:cubicBezTo>
                    <a:pt x="501" y="126"/>
                    <a:pt x="501" y="126"/>
                    <a:pt x="501" y="126"/>
                  </a:cubicBezTo>
                  <a:cubicBezTo>
                    <a:pt x="493" y="131"/>
                    <a:pt x="482" y="134"/>
                    <a:pt x="469" y="134"/>
                  </a:cubicBezTo>
                  <a:close/>
                  <a:moveTo>
                    <a:pt x="448" y="74"/>
                  </a:moveTo>
                  <a:cubicBezTo>
                    <a:pt x="482" y="74"/>
                    <a:pt x="482" y="74"/>
                    <a:pt x="482" y="74"/>
                  </a:cubicBezTo>
                  <a:cubicBezTo>
                    <a:pt x="481" y="64"/>
                    <a:pt x="477" y="58"/>
                    <a:pt x="466" y="58"/>
                  </a:cubicBezTo>
                  <a:cubicBezTo>
                    <a:pt x="457" y="58"/>
                    <a:pt x="450" y="61"/>
                    <a:pt x="448" y="74"/>
                  </a:cubicBezTo>
                  <a:close/>
                  <a:moveTo>
                    <a:pt x="622" y="38"/>
                  </a:moveTo>
                  <a:cubicBezTo>
                    <a:pt x="642" y="38"/>
                    <a:pt x="642" y="38"/>
                    <a:pt x="642" y="38"/>
                  </a:cubicBezTo>
                  <a:cubicBezTo>
                    <a:pt x="642" y="60"/>
                    <a:pt x="642" y="60"/>
                    <a:pt x="642" y="60"/>
                  </a:cubicBezTo>
                  <a:cubicBezTo>
                    <a:pt x="622" y="60"/>
                    <a:pt x="622" y="60"/>
                    <a:pt x="622" y="60"/>
                  </a:cubicBezTo>
                  <a:cubicBezTo>
                    <a:pt x="622" y="99"/>
                    <a:pt x="622" y="99"/>
                    <a:pt x="622" y="99"/>
                  </a:cubicBezTo>
                  <a:cubicBezTo>
                    <a:pt x="622" y="107"/>
                    <a:pt x="625" y="111"/>
                    <a:pt x="633" y="111"/>
                  </a:cubicBezTo>
                  <a:cubicBezTo>
                    <a:pt x="636" y="111"/>
                    <a:pt x="639" y="110"/>
                    <a:pt x="642" y="109"/>
                  </a:cubicBezTo>
                  <a:cubicBezTo>
                    <a:pt x="642" y="109"/>
                    <a:pt x="642" y="109"/>
                    <a:pt x="642" y="109"/>
                  </a:cubicBezTo>
                  <a:cubicBezTo>
                    <a:pt x="642" y="131"/>
                    <a:pt x="642" y="131"/>
                    <a:pt x="642" y="131"/>
                  </a:cubicBezTo>
                  <a:cubicBezTo>
                    <a:pt x="639" y="132"/>
                    <a:pt x="633" y="134"/>
                    <a:pt x="625" y="134"/>
                  </a:cubicBezTo>
                  <a:cubicBezTo>
                    <a:pt x="603" y="134"/>
                    <a:pt x="594" y="124"/>
                    <a:pt x="594" y="100"/>
                  </a:cubicBezTo>
                  <a:cubicBezTo>
                    <a:pt x="594" y="60"/>
                    <a:pt x="594" y="60"/>
                    <a:pt x="594" y="60"/>
                  </a:cubicBezTo>
                  <a:cubicBezTo>
                    <a:pt x="558" y="60"/>
                    <a:pt x="558" y="60"/>
                    <a:pt x="558" y="60"/>
                  </a:cubicBezTo>
                  <a:cubicBezTo>
                    <a:pt x="558" y="99"/>
                    <a:pt x="558" y="99"/>
                    <a:pt x="558" y="99"/>
                  </a:cubicBezTo>
                  <a:cubicBezTo>
                    <a:pt x="558" y="107"/>
                    <a:pt x="561" y="111"/>
                    <a:pt x="570" y="111"/>
                  </a:cubicBezTo>
                  <a:cubicBezTo>
                    <a:pt x="572" y="111"/>
                    <a:pt x="575" y="110"/>
                    <a:pt x="578" y="109"/>
                  </a:cubicBezTo>
                  <a:cubicBezTo>
                    <a:pt x="579" y="109"/>
                    <a:pt x="579" y="109"/>
                    <a:pt x="579" y="109"/>
                  </a:cubicBezTo>
                  <a:cubicBezTo>
                    <a:pt x="579" y="131"/>
                    <a:pt x="579" y="131"/>
                    <a:pt x="579" y="131"/>
                  </a:cubicBezTo>
                  <a:cubicBezTo>
                    <a:pt x="575" y="132"/>
                    <a:pt x="570" y="134"/>
                    <a:pt x="562" y="134"/>
                  </a:cubicBezTo>
                  <a:cubicBezTo>
                    <a:pt x="539" y="134"/>
                    <a:pt x="530" y="124"/>
                    <a:pt x="530" y="100"/>
                  </a:cubicBezTo>
                  <a:cubicBezTo>
                    <a:pt x="530" y="60"/>
                    <a:pt x="530" y="60"/>
                    <a:pt x="530" y="60"/>
                  </a:cubicBezTo>
                  <a:cubicBezTo>
                    <a:pt x="516" y="60"/>
                    <a:pt x="516" y="60"/>
                    <a:pt x="516" y="60"/>
                  </a:cubicBezTo>
                  <a:cubicBezTo>
                    <a:pt x="516" y="38"/>
                    <a:pt x="516" y="38"/>
                    <a:pt x="516" y="38"/>
                  </a:cubicBezTo>
                  <a:cubicBezTo>
                    <a:pt x="530" y="38"/>
                    <a:pt x="530" y="38"/>
                    <a:pt x="530" y="38"/>
                  </a:cubicBezTo>
                  <a:cubicBezTo>
                    <a:pt x="530" y="12"/>
                    <a:pt x="530" y="12"/>
                    <a:pt x="530" y="12"/>
                  </a:cubicBezTo>
                  <a:cubicBezTo>
                    <a:pt x="558" y="12"/>
                    <a:pt x="558" y="12"/>
                    <a:pt x="558" y="12"/>
                  </a:cubicBezTo>
                  <a:cubicBezTo>
                    <a:pt x="558" y="38"/>
                    <a:pt x="558" y="38"/>
                    <a:pt x="558" y="38"/>
                  </a:cubicBezTo>
                  <a:cubicBezTo>
                    <a:pt x="594" y="38"/>
                    <a:pt x="594" y="38"/>
                    <a:pt x="594" y="38"/>
                  </a:cubicBezTo>
                  <a:cubicBezTo>
                    <a:pt x="594" y="12"/>
                    <a:pt x="594" y="12"/>
                    <a:pt x="594" y="12"/>
                  </a:cubicBezTo>
                  <a:cubicBezTo>
                    <a:pt x="622" y="12"/>
                    <a:pt x="622" y="12"/>
                    <a:pt x="622" y="12"/>
                  </a:cubicBezTo>
                  <a:cubicBezTo>
                    <a:pt x="622" y="38"/>
                    <a:pt x="622" y="38"/>
                    <a:pt x="622" y="38"/>
                  </a:cubicBezTo>
                  <a:close/>
                  <a:moveTo>
                    <a:pt x="787" y="45"/>
                  </a:moveTo>
                  <a:cubicBezTo>
                    <a:pt x="787" y="73"/>
                    <a:pt x="768" y="89"/>
                    <a:pt x="738" y="89"/>
                  </a:cubicBezTo>
                  <a:cubicBezTo>
                    <a:pt x="718" y="89"/>
                    <a:pt x="718" y="89"/>
                    <a:pt x="718" y="89"/>
                  </a:cubicBezTo>
                  <a:cubicBezTo>
                    <a:pt x="718" y="132"/>
                    <a:pt x="718" y="132"/>
                    <a:pt x="718" y="132"/>
                  </a:cubicBezTo>
                  <a:cubicBezTo>
                    <a:pt x="689" y="132"/>
                    <a:pt x="689" y="132"/>
                    <a:pt x="689" y="132"/>
                  </a:cubicBezTo>
                  <a:cubicBezTo>
                    <a:pt x="689" y="0"/>
                    <a:pt x="689" y="0"/>
                    <a:pt x="689" y="0"/>
                  </a:cubicBezTo>
                  <a:cubicBezTo>
                    <a:pt x="738" y="0"/>
                    <a:pt x="738" y="0"/>
                    <a:pt x="738" y="0"/>
                  </a:cubicBezTo>
                  <a:cubicBezTo>
                    <a:pt x="768" y="0"/>
                    <a:pt x="787" y="16"/>
                    <a:pt x="787" y="45"/>
                  </a:cubicBezTo>
                  <a:close/>
                  <a:moveTo>
                    <a:pt x="736" y="65"/>
                  </a:moveTo>
                  <a:cubicBezTo>
                    <a:pt x="751" y="65"/>
                    <a:pt x="758" y="57"/>
                    <a:pt x="758" y="45"/>
                  </a:cubicBezTo>
                  <a:cubicBezTo>
                    <a:pt x="758" y="33"/>
                    <a:pt x="751" y="24"/>
                    <a:pt x="736" y="24"/>
                  </a:cubicBezTo>
                  <a:cubicBezTo>
                    <a:pt x="718" y="24"/>
                    <a:pt x="718" y="24"/>
                    <a:pt x="718" y="24"/>
                  </a:cubicBezTo>
                  <a:cubicBezTo>
                    <a:pt x="718" y="65"/>
                    <a:pt x="718" y="65"/>
                    <a:pt x="718" y="65"/>
                  </a:cubicBezTo>
                  <a:lnTo>
                    <a:pt x="736" y="65"/>
                  </a:lnTo>
                  <a:close/>
                  <a:moveTo>
                    <a:pt x="849" y="123"/>
                  </a:moveTo>
                  <a:cubicBezTo>
                    <a:pt x="843" y="130"/>
                    <a:pt x="834" y="134"/>
                    <a:pt x="824" y="134"/>
                  </a:cubicBezTo>
                  <a:cubicBezTo>
                    <a:pt x="806" y="134"/>
                    <a:pt x="791" y="122"/>
                    <a:pt x="791" y="103"/>
                  </a:cubicBezTo>
                  <a:cubicBezTo>
                    <a:pt x="791" y="84"/>
                    <a:pt x="806" y="72"/>
                    <a:pt x="827" y="72"/>
                  </a:cubicBezTo>
                  <a:cubicBezTo>
                    <a:pt x="834" y="72"/>
                    <a:pt x="841" y="73"/>
                    <a:pt x="848" y="75"/>
                  </a:cubicBezTo>
                  <a:cubicBezTo>
                    <a:pt x="848" y="73"/>
                    <a:pt x="848" y="73"/>
                    <a:pt x="848" y="73"/>
                  </a:cubicBezTo>
                  <a:cubicBezTo>
                    <a:pt x="848" y="63"/>
                    <a:pt x="842" y="59"/>
                    <a:pt x="827" y="59"/>
                  </a:cubicBezTo>
                  <a:cubicBezTo>
                    <a:pt x="818" y="59"/>
                    <a:pt x="809" y="62"/>
                    <a:pt x="801" y="66"/>
                  </a:cubicBezTo>
                  <a:cubicBezTo>
                    <a:pt x="800" y="66"/>
                    <a:pt x="800" y="66"/>
                    <a:pt x="800" y="66"/>
                  </a:cubicBezTo>
                  <a:cubicBezTo>
                    <a:pt x="800" y="44"/>
                    <a:pt x="800" y="44"/>
                    <a:pt x="800" y="44"/>
                  </a:cubicBezTo>
                  <a:cubicBezTo>
                    <a:pt x="807" y="40"/>
                    <a:pt x="820" y="36"/>
                    <a:pt x="832" y="36"/>
                  </a:cubicBezTo>
                  <a:cubicBezTo>
                    <a:pt x="860" y="36"/>
                    <a:pt x="876" y="49"/>
                    <a:pt x="876" y="73"/>
                  </a:cubicBezTo>
                  <a:cubicBezTo>
                    <a:pt x="876" y="132"/>
                    <a:pt x="876" y="132"/>
                    <a:pt x="876" y="132"/>
                  </a:cubicBezTo>
                  <a:cubicBezTo>
                    <a:pt x="849" y="132"/>
                    <a:pt x="849" y="132"/>
                    <a:pt x="849" y="132"/>
                  </a:cubicBezTo>
                  <a:cubicBezTo>
                    <a:pt x="849" y="123"/>
                    <a:pt x="849" y="123"/>
                    <a:pt x="849" y="123"/>
                  </a:cubicBezTo>
                  <a:close/>
                  <a:moveTo>
                    <a:pt x="848" y="102"/>
                  </a:moveTo>
                  <a:cubicBezTo>
                    <a:pt x="848" y="94"/>
                    <a:pt x="848" y="94"/>
                    <a:pt x="848" y="94"/>
                  </a:cubicBezTo>
                  <a:cubicBezTo>
                    <a:pt x="844" y="92"/>
                    <a:pt x="838" y="91"/>
                    <a:pt x="833" y="91"/>
                  </a:cubicBezTo>
                  <a:cubicBezTo>
                    <a:pt x="823" y="91"/>
                    <a:pt x="818" y="95"/>
                    <a:pt x="818" y="102"/>
                  </a:cubicBezTo>
                  <a:cubicBezTo>
                    <a:pt x="818" y="110"/>
                    <a:pt x="823" y="113"/>
                    <a:pt x="832" y="113"/>
                  </a:cubicBezTo>
                  <a:cubicBezTo>
                    <a:pt x="839" y="113"/>
                    <a:pt x="845" y="109"/>
                    <a:pt x="848" y="102"/>
                  </a:cubicBezTo>
                  <a:close/>
                  <a:moveTo>
                    <a:pt x="890" y="85"/>
                  </a:moveTo>
                  <a:cubicBezTo>
                    <a:pt x="890" y="55"/>
                    <a:pt x="911" y="36"/>
                    <a:pt x="939" y="36"/>
                  </a:cubicBezTo>
                  <a:cubicBezTo>
                    <a:pt x="949" y="36"/>
                    <a:pt x="958" y="38"/>
                    <a:pt x="965" y="43"/>
                  </a:cubicBezTo>
                  <a:cubicBezTo>
                    <a:pt x="965" y="67"/>
                    <a:pt x="965" y="67"/>
                    <a:pt x="965" y="67"/>
                  </a:cubicBezTo>
                  <a:cubicBezTo>
                    <a:pt x="964" y="67"/>
                    <a:pt x="964" y="67"/>
                    <a:pt x="964" y="67"/>
                  </a:cubicBezTo>
                  <a:cubicBezTo>
                    <a:pt x="958" y="62"/>
                    <a:pt x="951" y="60"/>
                    <a:pt x="943" y="60"/>
                  </a:cubicBezTo>
                  <a:cubicBezTo>
                    <a:pt x="929" y="60"/>
                    <a:pt x="918" y="69"/>
                    <a:pt x="918" y="85"/>
                  </a:cubicBezTo>
                  <a:cubicBezTo>
                    <a:pt x="918" y="101"/>
                    <a:pt x="929" y="110"/>
                    <a:pt x="943" y="110"/>
                  </a:cubicBezTo>
                  <a:cubicBezTo>
                    <a:pt x="951" y="110"/>
                    <a:pt x="958" y="108"/>
                    <a:pt x="964" y="103"/>
                  </a:cubicBezTo>
                  <a:cubicBezTo>
                    <a:pt x="965" y="103"/>
                    <a:pt x="965" y="103"/>
                    <a:pt x="965" y="103"/>
                  </a:cubicBezTo>
                  <a:cubicBezTo>
                    <a:pt x="965" y="127"/>
                    <a:pt x="965" y="127"/>
                    <a:pt x="965" y="127"/>
                  </a:cubicBezTo>
                  <a:cubicBezTo>
                    <a:pt x="958" y="132"/>
                    <a:pt x="949" y="134"/>
                    <a:pt x="939" y="134"/>
                  </a:cubicBezTo>
                  <a:cubicBezTo>
                    <a:pt x="911" y="134"/>
                    <a:pt x="890" y="115"/>
                    <a:pt x="890" y="85"/>
                  </a:cubicBezTo>
                  <a:close/>
                  <a:moveTo>
                    <a:pt x="1010" y="89"/>
                  </a:moveTo>
                  <a:cubicBezTo>
                    <a:pt x="1010" y="132"/>
                    <a:pt x="1010" y="132"/>
                    <a:pt x="1010" y="132"/>
                  </a:cubicBezTo>
                  <a:cubicBezTo>
                    <a:pt x="983" y="132"/>
                    <a:pt x="983" y="132"/>
                    <a:pt x="983" y="132"/>
                  </a:cubicBezTo>
                  <a:cubicBezTo>
                    <a:pt x="983" y="0"/>
                    <a:pt x="983" y="0"/>
                    <a:pt x="983" y="0"/>
                  </a:cubicBezTo>
                  <a:cubicBezTo>
                    <a:pt x="1010" y="0"/>
                    <a:pt x="1010" y="0"/>
                    <a:pt x="1010" y="0"/>
                  </a:cubicBezTo>
                  <a:cubicBezTo>
                    <a:pt x="1010" y="75"/>
                    <a:pt x="1010" y="75"/>
                    <a:pt x="1010" y="75"/>
                  </a:cubicBezTo>
                  <a:cubicBezTo>
                    <a:pt x="1039" y="38"/>
                    <a:pt x="1039" y="38"/>
                    <a:pt x="1039" y="38"/>
                  </a:cubicBezTo>
                  <a:cubicBezTo>
                    <a:pt x="1070" y="38"/>
                    <a:pt x="1070" y="38"/>
                    <a:pt x="1070" y="38"/>
                  </a:cubicBezTo>
                  <a:cubicBezTo>
                    <a:pt x="1070" y="39"/>
                    <a:pt x="1070" y="39"/>
                    <a:pt x="1070" y="39"/>
                  </a:cubicBezTo>
                  <a:cubicBezTo>
                    <a:pt x="1036" y="82"/>
                    <a:pt x="1036" y="82"/>
                    <a:pt x="1036" y="82"/>
                  </a:cubicBezTo>
                  <a:cubicBezTo>
                    <a:pt x="1070" y="131"/>
                    <a:pt x="1070" y="131"/>
                    <a:pt x="1070" y="131"/>
                  </a:cubicBezTo>
                  <a:cubicBezTo>
                    <a:pt x="1070" y="132"/>
                    <a:pt x="1070" y="132"/>
                    <a:pt x="1070" y="132"/>
                  </a:cubicBezTo>
                  <a:cubicBezTo>
                    <a:pt x="1038" y="132"/>
                    <a:pt x="1038" y="132"/>
                    <a:pt x="1038" y="132"/>
                  </a:cubicBezTo>
                  <a:lnTo>
                    <a:pt x="1010" y="89"/>
                  </a:lnTo>
                  <a:close/>
                  <a:moveTo>
                    <a:pt x="1133" y="123"/>
                  </a:moveTo>
                  <a:cubicBezTo>
                    <a:pt x="1127" y="130"/>
                    <a:pt x="1118" y="134"/>
                    <a:pt x="1108" y="134"/>
                  </a:cubicBezTo>
                  <a:cubicBezTo>
                    <a:pt x="1090" y="134"/>
                    <a:pt x="1075" y="122"/>
                    <a:pt x="1075" y="103"/>
                  </a:cubicBezTo>
                  <a:cubicBezTo>
                    <a:pt x="1075" y="84"/>
                    <a:pt x="1090" y="72"/>
                    <a:pt x="1112" y="72"/>
                  </a:cubicBezTo>
                  <a:cubicBezTo>
                    <a:pt x="1118" y="72"/>
                    <a:pt x="1125" y="73"/>
                    <a:pt x="1133" y="75"/>
                  </a:cubicBezTo>
                  <a:cubicBezTo>
                    <a:pt x="1133" y="73"/>
                    <a:pt x="1133" y="73"/>
                    <a:pt x="1133" y="73"/>
                  </a:cubicBezTo>
                  <a:cubicBezTo>
                    <a:pt x="1133" y="63"/>
                    <a:pt x="1127" y="59"/>
                    <a:pt x="1112" y="59"/>
                  </a:cubicBezTo>
                  <a:cubicBezTo>
                    <a:pt x="1102" y="59"/>
                    <a:pt x="1093" y="62"/>
                    <a:pt x="1086" y="66"/>
                  </a:cubicBezTo>
                  <a:cubicBezTo>
                    <a:pt x="1084" y="66"/>
                    <a:pt x="1084" y="66"/>
                    <a:pt x="1084" y="66"/>
                  </a:cubicBezTo>
                  <a:cubicBezTo>
                    <a:pt x="1084" y="44"/>
                    <a:pt x="1084" y="44"/>
                    <a:pt x="1084" y="44"/>
                  </a:cubicBezTo>
                  <a:cubicBezTo>
                    <a:pt x="1092" y="40"/>
                    <a:pt x="1104" y="36"/>
                    <a:pt x="1117" y="36"/>
                  </a:cubicBezTo>
                  <a:cubicBezTo>
                    <a:pt x="1145" y="36"/>
                    <a:pt x="1160" y="49"/>
                    <a:pt x="1160" y="73"/>
                  </a:cubicBezTo>
                  <a:cubicBezTo>
                    <a:pt x="1160" y="132"/>
                    <a:pt x="1160" y="132"/>
                    <a:pt x="1160" y="132"/>
                  </a:cubicBezTo>
                  <a:cubicBezTo>
                    <a:pt x="1133" y="132"/>
                    <a:pt x="1133" y="132"/>
                    <a:pt x="1133" y="132"/>
                  </a:cubicBezTo>
                  <a:cubicBezTo>
                    <a:pt x="1133" y="123"/>
                    <a:pt x="1133" y="123"/>
                    <a:pt x="1133" y="123"/>
                  </a:cubicBezTo>
                  <a:close/>
                  <a:moveTo>
                    <a:pt x="1133" y="102"/>
                  </a:moveTo>
                  <a:cubicBezTo>
                    <a:pt x="1133" y="94"/>
                    <a:pt x="1133" y="94"/>
                    <a:pt x="1133" y="94"/>
                  </a:cubicBezTo>
                  <a:cubicBezTo>
                    <a:pt x="1128" y="92"/>
                    <a:pt x="1123" y="91"/>
                    <a:pt x="1117" y="91"/>
                  </a:cubicBezTo>
                  <a:cubicBezTo>
                    <a:pt x="1108" y="91"/>
                    <a:pt x="1103" y="95"/>
                    <a:pt x="1103" y="102"/>
                  </a:cubicBezTo>
                  <a:cubicBezTo>
                    <a:pt x="1103" y="110"/>
                    <a:pt x="1108" y="113"/>
                    <a:pt x="1116" y="113"/>
                  </a:cubicBezTo>
                  <a:cubicBezTo>
                    <a:pt x="1124" y="113"/>
                    <a:pt x="1130" y="109"/>
                    <a:pt x="1133" y="102"/>
                  </a:cubicBezTo>
                  <a:close/>
                  <a:moveTo>
                    <a:pt x="1207" y="53"/>
                  </a:moveTo>
                  <a:cubicBezTo>
                    <a:pt x="1212" y="43"/>
                    <a:pt x="1220" y="37"/>
                    <a:pt x="1230" y="37"/>
                  </a:cubicBezTo>
                  <a:cubicBezTo>
                    <a:pt x="1234" y="37"/>
                    <a:pt x="1238" y="38"/>
                    <a:pt x="1239" y="39"/>
                  </a:cubicBezTo>
                  <a:cubicBezTo>
                    <a:pt x="1239" y="65"/>
                    <a:pt x="1239" y="65"/>
                    <a:pt x="1239" y="65"/>
                  </a:cubicBezTo>
                  <a:cubicBezTo>
                    <a:pt x="1238" y="65"/>
                    <a:pt x="1238" y="65"/>
                    <a:pt x="1238" y="65"/>
                  </a:cubicBezTo>
                  <a:cubicBezTo>
                    <a:pt x="1235" y="64"/>
                    <a:pt x="1231" y="63"/>
                    <a:pt x="1226" y="63"/>
                  </a:cubicBezTo>
                  <a:cubicBezTo>
                    <a:pt x="1217" y="63"/>
                    <a:pt x="1210" y="68"/>
                    <a:pt x="1208" y="78"/>
                  </a:cubicBezTo>
                  <a:cubicBezTo>
                    <a:pt x="1208" y="132"/>
                    <a:pt x="1208" y="132"/>
                    <a:pt x="1208" y="132"/>
                  </a:cubicBezTo>
                  <a:cubicBezTo>
                    <a:pt x="1180" y="132"/>
                    <a:pt x="1180" y="132"/>
                    <a:pt x="1180" y="132"/>
                  </a:cubicBezTo>
                  <a:cubicBezTo>
                    <a:pt x="1180" y="38"/>
                    <a:pt x="1180" y="38"/>
                    <a:pt x="1180" y="38"/>
                  </a:cubicBezTo>
                  <a:cubicBezTo>
                    <a:pt x="1207" y="38"/>
                    <a:pt x="1207" y="38"/>
                    <a:pt x="1207" y="38"/>
                  </a:cubicBezTo>
                  <a:cubicBezTo>
                    <a:pt x="1207" y="53"/>
                    <a:pt x="1207" y="53"/>
                    <a:pt x="1207" y="53"/>
                  </a:cubicBezTo>
                  <a:close/>
                  <a:moveTo>
                    <a:pt x="1314" y="122"/>
                  </a:moveTo>
                  <a:cubicBezTo>
                    <a:pt x="1308" y="130"/>
                    <a:pt x="1298" y="134"/>
                    <a:pt x="1286" y="134"/>
                  </a:cubicBezTo>
                  <a:cubicBezTo>
                    <a:pt x="1262" y="134"/>
                    <a:pt x="1246" y="112"/>
                    <a:pt x="1246" y="85"/>
                  </a:cubicBezTo>
                  <a:cubicBezTo>
                    <a:pt x="1246" y="58"/>
                    <a:pt x="1262" y="36"/>
                    <a:pt x="1286" y="36"/>
                  </a:cubicBezTo>
                  <a:cubicBezTo>
                    <a:pt x="1298" y="36"/>
                    <a:pt x="1307" y="40"/>
                    <a:pt x="1313" y="47"/>
                  </a:cubicBezTo>
                  <a:cubicBezTo>
                    <a:pt x="1313" y="0"/>
                    <a:pt x="1313" y="0"/>
                    <a:pt x="1313" y="0"/>
                  </a:cubicBezTo>
                  <a:cubicBezTo>
                    <a:pt x="1341" y="0"/>
                    <a:pt x="1341" y="0"/>
                    <a:pt x="1341" y="0"/>
                  </a:cubicBezTo>
                  <a:cubicBezTo>
                    <a:pt x="1341" y="132"/>
                    <a:pt x="1341" y="132"/>
                    <a:pt x="1341" y="132"/>
                  </a:cubicBezTo>
                  <a:cubicBezTo>
                    <a:pt x="1314" y="132"/>
                    <a:pt x="1314" y="132"/>
                    <a:pt x="1314" y="132"/>
                  </a:cubicBezTo>
                  <a:cubicBezTo>
                    <a:pt x="1314" y="122"/>
                    <a:pt x="1314" y="122"/>
                    <a:pt x="1314" y="122"/>
                  </a:cubicBezTo>
                  <a:close/>
                  <a:moveTo>
                    <a:pt x="1313" y="100"/>
                  </a:moveTo>
                  <a:cubicBezTo>
                    <a:pt x="1313" y="70"/>
                    <a:pt x="1313" y="70"/>
                    <a:pt x="1313" y="70"/>
                  </a:cubicBezTo>
                  <a:cubicBezTo>
                    <a:pt x="1308" y="63"/>
                    <a:pt x="1302" y="60"/>
                    <a:pt x="1295" y="60"/>
                  </a:cubicBezTo>
                  <a:cubicBezTo>
                    <a:pt x="1283" y="60"/>
                    <a:pt x="1275" y="69"/>
                    <a:pt x="1275" y="85"/>
                  </a:cubicBezTo>
                  <a:cubicBezTo>
                    <a:pt x="1275" y="101"/>
                    <a:pt x="1283" y="110"/>
                    <a:pt x="1295" y="110"/>
                  </a:cubicBezTo>
                  <a:cubicBezTo>
                    <a:pt x="1302" y="110"/>
                    <a:pt x="1308" y="107"/>
                    <a:pt x="1313" y="100"/>
                  </a:cubicBezTo>
                  <a:close/>
                  <a:moveTo>
                    <a:pt x="0" y="175"/>
                  </a:moveTo>
                  <a:cubicBezTo>
                    <a:pt x="81" y="175"/>
                    <a:pt x="81" y="175"/>
                    <a:pt x="81" y="175"/>
                  </a:cubicBezTo>
                  <a:cubicBezTo>
                    <a:pt x="81" y="191"/>
                    <a:pt x="81" y="191"/>
                    <a:pt x="81" y="191"/>
                  </a:cubicBezTo>
                  <a:cubicBezTo>
                    <a:pt x="18" y="191"/>
                    <a:pt x="18" y="191"/>
                    <a:pt x="18" y="191"/>
                  </a:cubicBezTo>
                  <a:cubicBezTo>
                    <a:pt x="18" y="231"/>
                    <a:pt x="18" y="231"/>
                    <a:pt x="18" y="231"/>
                  </a:cubicBezTo>
                  <a:cubicBezTo>
                    <a:pt x="75" y="231"/>
                    <a:pt x="75" y="231"/>
                    <a:pt x="75" y="231"/>
                  </a:cubicBezTo>
                  <a:cubicBezTo>
                    <a:pt x="75" y="247"/>
                    <a:pt x="75" y="247"/>
                    <a:pt x="75" y="247"/>
                  </a:cubicBezTo>
                  <a:cubicBezTo>
                    <a:pt x="18" y="247"/>
                    <a:pt x="18" y="247"/>
                    <a:pt x="18" y="247"/>
                  </a:cubicBezTo>
                  <a:cubicBezTo>
                    <a:pt x="18" y="291"/>
                    <a:pt x="18" y="291"/>
                    <a:pt x="18" y="291"/>
                  </a:cubicBezTo>
                  <a:cubicBezTo>
                    <a:pt x="81" y="291"/>
                    <a:pt x="81" y="291"/>
                    <a:pt x="81" y="291"/>
                  </a:cubicBezTo>
                  <a:cubicBezTo>
                    <a:pt x="81" y="307"/>
                    <a:pt x="81" y="307"/>
                    <a:pt x="81" y="307"/>
                  </a:cubicBezTo>
                  <a:cubicBezTo>
                    <a:pt x="0" y="307"/>
                    <a:pt x="0" y="307"/>
                    <a:pt x="0" y="307"/>
                  </a:cubicBezTo>
                  <a:lnTo>
                    <a:pt x="0" y="175"/>
                  </a:lnTo>
                  <a:close/>
                  <a:moveTo>
                    <a:pt x="149" y="212"/>
                  </a:moveTo>
                  <a:cubicBezTo>
                    <a:pt x="169" y="212"/>
                    <a:pt x="181" y="226"/>
                    <a:pt x="181" y="248"/>
                  </a:cubicBezTo>
                  <a:cubicBezTo>
                    <a:pt x="181" y="307"/>
                    <a:pt x="181" y="307"/>
                    <a:pt x="181" y="307"/>
                  </a:cubicBezTo>
                  <a:cubicBezTo>
                    <a:pt x="164" y="307"/>
                    <a:pt x="164" y="307"/>
                    <a:pt x="164" y="307"/>
                  </a:cubicBezTo>
                  <a:cubicBezTo>
                    <a:pt x="164" y="249"/>
                    <a:pt x="164" y="249"/>
                    <a:pt x="164" y="249"/>
                  </a:cubicBezTo>
                  <a:cubicBezTo>
                    <a:pt x="164" y="237"/>
                    <a:pt x="157" y="228"/>
                    <a:pt x="144" y="228"/>
                  </a:cubicBezTo>
                  <a:cubicBezTo>
                    <a:pt x="133" y="228"/>
                    <a:pt x="124" y="235"/>
                    <a:pt x="121" y="245"/>
                  </a:cubicBezTo>
                  <a:cubicBezTo>
                    <a:pt x="121" y="307"/>
                    <a:pt x="121" y="307"/>
                    <a:pt x="121" y="307"/>
                  </a:cubicBezTo>
                  <a:cubicBezTo>
                    <a:pt x="103" y="307"/>
                    <a:pt x="103" y="307"/>
                    <a:pt x="103" y="307"/>
                  </a:cubicBezTo>
                  <a:cubicBezTo>
                    <a:pt x="103" y="214"/>
                    <a:pt x="103" y="214"/>
                    <a:pt x="103" y="214"/>
                  </a:cubicBezTo>
                  <a:cubicBezTo>
                    <a:pt x="121" y="214"/>
                    <a:pt x="121" y="214"/>
                    <a:pt x="121" y="214"/>
                  </a:cubicBezTo>
                  <a:cubicBezTo>
                    <a:pt x="121" y="227"/>
                    <a:pt x="121" y="227"/>
                    <a:pt x="121" y="227"/>
                  </a:cubicBezTo>
                  <a:cubicBezTo>
                    <a:pt x="126" y="219"/>
                    <a:pt x="136" y="212"/>
                    <a:pt x="149" y="212"/>
                  </a:cubicBezTo>
                  <a:close/>
                  <a:moveTo>
                    <a:pt x="228" y="214"/>
                  </a:moveTo>
                  <a:cubicBezTo>
                    <a:pt x="252" y="214"/>
                    <a:pt x="252" y="214"/>
                    <a:pt x="252" y="214"/>
                  </a:cubicBezTo>
                  <a:cubicBezTo>
                    <a:pt x="252" y="229"/>
                    <a:pt x="252" y="229"/>
                    <a:pt x="252" y="229"/>
                  </a:cubicBezTo>
                  <a:cubicBezTo>
                    <a:pt x="228" y="229"/>
                    <a:pt x="228" y="229"/>
                    <a:pt x="228" y="229"/>
                  </a:cubicBezTo>
                  <a:cubicBezTo>
                    <a:pt x="228" y="279"/>
                    <a:pt x="228" y="279"/>
                    <a:pt x="228" y="279"/>
                  </a:cubicBezTo>
                  <a:cubicBezTo>
                    <a:pt x="228" y="289"/>
                    <a:pt x="234" y="293"/>
                    <a:pt x="243" y="293"/>
                  </a:cubicBezTo>
                  <a:cubicBezTo>
                    <a:pt x="246" y="293"/>
                    <a:pt x="249" y="293"/>
                    <a:pt x="251" y="292"/>
                  </a:cubicBezTo>
                  <a:cubicBezTo>
                    <a:pt x="252" y="292"/>
                    <a:pt x="252" y="292"/>
                    <a:pt x="252" y="292"/>
                  </a:cubicBezTo>
                  <a:cubicBezTo>
                    <a:pt x="252" y="307"/>
                    <a:pt x="252" y="307"/>
                    <a:pt x="252" y="307"/>
                  </a:cubicBezTo>
                  <a:cubicBezTo>
                    <a:pt x="249" y="308"/>
                    <a:pt x="246" y="309"/>
                    <a:pt x="241" y="309"/>
                  </a:cubicBezTo>
                  <a:cubicBezTo>
                    <a:pt x="219" y="309"/>
                    <a:pt x="211" y="299"/>
                    <a:pt x="211" y="281"/>
                  </a:cubicBezTo>
                  <a:cubicBezTo>
                    <a:pt x="211" y="229"/>
                    <a:pt x="211" y="229"/>
                    <a:pt x="211" y="229"/>
                  </a:cubicBezTo>
                  <a:cubicBezTo>
                    <a:pt x="195" y="229"/>
                    <a:pt x="195" y="229"/>
                    <a:pt x="195" y="229"/>
                  </a:cubicBezTo>
                  <a:cubicBezTo>
                    <a:pt x="195" y="214"/>
                    <a:pt x="195" y="214"/>
                    <a:pt x="195" y="214"/>
                  </a:cubicBezTo>
                  <a:cubicBezTo>
                    <a:pt x="211" y="214"/>
                    <a:pt x="211" y="214"/>
                    <a:pt x="211" y="214"/>
                  </a:cubicBezTo>
                  <a:cubicBezTo>
                    <a:pt x="211" y="189"/>
                    <a:pt x="211" y="189"/>
                    <a:pt x="211" y="189"/>
                  </a:cubicBezTo>
                  <a:cubicBezTo>
                    <a:pt x="228" y="189"/>
                    <a:pt x="228" y="189"/>
                    <a:pt x="228" y="189"/>
                  </a:cubicBezTo>
                  <a:lnTo>
                    <a:pt x="228" y="214"/>
                  </a:lnTo>
                  <a:close/>
                  <a:moveTo>
                    <a:pt x="309" y="309"/>
                  </a:moveTo>
                  <a:cubicBezTo>
                    <a:pt x="282" y="309"/>
                    <a:pt x="263" y="290"/>
                    <a:pt x="263" y="261"/>
                  </a:cubicBezTo>
                  <a:cubicBezTo>
                    <a:pt x="263" y="232"/>
                    <a:pt x="280" y="212"/>
                    <a:pt x="305" y="212"/>
                  </a:cubicBezTo>
                  <a:cubicBezTo>
                    <a:pt x="331" y="212"/>
                    <a:pt x="344" y="230"/>
                    <a:pt x="344" y="258"/>
                  </a:cubicBezTo>
                  <a:cubicBezTo>
                    <a:pt x="344" y="266"/>
                    <a:pt x="344" y="266"/>
                    <a:pt x="344" y="266"/>
                  </a:cubicBezTo>
                  <a:cubicBezTo>
                    <a:pt x="281" y="266"/>
                    <a:pt x="281" y="266"/>
                    <a:pt x="281" y="266"/>
                  </a:cubicBezTo>
                  <a:cubicBezTo>
                    <a:pt x="282" y="284"/>
                    <a:pt x="295" y="293"/>
                    <a:pt x="311" y="293"/>
                  </a:cubicBezTo>
                  <a:cubicBezTo>
                    <a:pt x="321" y="293"/>
                    <a:pt x="329" y="291"/>
                    <a:pt x="337" y="285"/>
                  </a:cubicBezTo>
                  <a:cubicBezTo>
                    <a:pt x="338" y="285"/>
                    <a:pt x="338" y="285"/>
                    <a:pt x="338" y="285"/>
                  </a:cubicBezTo>
                  <a:cubicBezTo>
                    <a:pt x="338" y="300"/>
                    <a:pt x="338" y="300"/>
                    <a:pt x="338" y="300"/>
                  </a:cubicBezTo>
                  <a:cubicBezTo>
                    <a:pt x="330" y="306"/>
                    <a:pt x="320" y="309"/>
                    <a:pt x="309" y="309"/>
                  </a:cubicBezTo>
                  <a:close/>
                  <a:moveTo>
                    <a:pt x="281" y="251"/>
                  </a:moveTo>
                  <a:cubicBezTo>
                    <a:pt x="327" y="251"/>
                    <a:pt x="327" y="251"/>
                    <a:pt x="327" y="251"/>
                  </a:cubicBezTo>
                  <a:cubicBezTo>
                    <a:pt x="327" y="237"/>
                    <a:pt x="320" y="227"/>
                    <a:pt x="306" y="227"/>
                  </a:cubicBezTo>
                  <a:cubicBezTo>
                    <a:pt x="292" y="227"/>
                    <a:pt x="284" y="237"/>
                    <a:pt x="281" y="251"/>
                  </a:cubicBezTo>
                  <a:close/>
                  <a:moveTo>
                    <a:pt x="382" y="228"/>
                  </a:moveTo>
                  <a:cubicBezTo>
                    <a:pt x="386" y="218"/>
                    <a:pt x="395" y="212"/>
                    <a:pt x="405" y="212"/>
                  </a:cubicBezTo>
                  <a:cubicBezTo>
                    <a:pt x="409" y="212"/>
                    <a:pt x="413" y="213"/>
                    <a:pt x="414" y="214"/>
                  </a:cubicBezTo>
                  <a:cubicBezTo>
                    <a:pt x="414" y="231"/>
                    <a:pt x="414" y="231"/>
                    <a:pt x="414" y="231"/>
                  </a:cubicBezTo>
                  <a:cubicBezTo>
                    <a:pt x="414" y="231"/>
                    <a:pt x="414" y="231"/>
                    <a:pt x="414" y="231"/>
                  </a:cubicBezTo>
                  <a:cubicBezTo>
                    <a:pt x="411" y="230"/>
                    <a:pt x="407" y="229"/>
                    <a:pt x="403" y="229"/>
                  </a:cubicBezTo>
                  <a:cubicBezTo>
                    <a:pt x="393" y="229"/>
                    <a:pt x="385" y="236"/>
                    <a:pt x="382" y="246"/>
                  </a:cubicBezTo>
                  <a:cubicBezTo>
                    <a:pt x="382" y="307"/>
                    <a:pt x="382" y="307"/>
                    <a:pt x="382" y="307"/>
                  </a:cubicBezTo>
                  <a:cubicBezTo>
                    <a:pt x="365" y="307"/>
                    <a:pt x="365" y="307"/>
                    <a:pt x="365" y="307"/>
                  </a:cubicBezTo>
                  <a:cubicBezTo>
                    <a:pt x="365" y="214"/>
                    <a:pt x="365" y="214"/>
                    <a:pt x="365" y="214"/>
                  </a:cubicBezTo>
                  <a:cubicBezTo>
                    <a:pt x="382" y="214"/>
                    <a:pt x="382" y="214"/>
                    <a:pt x="382" y="214"/>
                  </a:cubicBezTo>
                  <a:cubicBezTo>
                    <a:pt x="382" y="228"/>
                    <a:pt x="382" y="228"/>
                    <a:pt x="382" y="228"/>
                  </a:cubicBezTo>
                  <a:close/>
                  <a:moveTo>
                    <a:pt x="474" y="212"/>
                  </a:moveTo>
                  <a:cubicBezTo>
                    <a:pt x="502" y="212"/>
                    <a:pt x="516" y="235"/>
                    <a:pt x="516" y="260"/>
                  </a:cubicBezTo>
                  <a:cubicBezTo>
                    <a:pt x="516" y="286"/>
                    <a:pt x="502" y="309"/>
                    <a:pt x="474" y="309"/>
                  </a:cubicBezTo>
                  <a:cubicBezTo>
                    <a:pt x="463" y="309"/>
                    <a:pt x="453" y="303"/>
                    <a:pt x="448" y="296"/>
                  </a:cubicBezTo>
                  <a:cubicBezTo>
                    <a:pt x="448" y="342"/>
                    <a:pt x="448" y="342"/>
                    <a:pt x="448" y="342"/>
                  </a:cubicBezTo>
                  <a:cubicBezTo>
                    <a:pt x="430" y="342"/>
                    <a:pt x="430" y="342"/>
                    <a:pt x="430" y="342"/>
                  </a:cubicBezTo>
                  <a:cubicBezTo>
                    <a:pt x="430" y="214"/>
                    <a:pt x="430" y="214"/>
                    <a:pt x="430" y="214"/>
                  </a:cubicBezTo>
                  <a:cubicBezTo>
                    <a:pt x="448" y="214"/>
                    <a:pt x="448" y="214"/>
                    <a:pt x="448" y="214"/>
                  </a:cubicBezTo>
                  <a:cubicBezTo>
                    <a:pt x="448" y="224"/>
                    <a:pt x="448" y="224"/>
                    <a:pt x="448" y="224"/>
                  </a:cubicBezTo>
                  <a:cubicBezTo>
                    <a:pt x="453" y="218"/>
                    <a:pt x="463" y="212"/>
                    <a:pt x="474" y="212"/>
                  </a:cubicBezTo>
                  <a:close/>
                  <a:moveTo>
                    <a:pt x="471" y="293"/>
                  </a:moveTo>
                  <a:cubicBezTo>
                    <a:pt x="488" y="293"/>
                    <a:pt x="498" y="279"/>
                    <a:pt x="498" y="260"/>
                  </a:cubicBezTo>
                  <a:cubicBezTo>
                    <a:pt x="498" y="242"/>
                    <a:pt x="488" y="228"/>
                    <a:pt x="471" y="228"/>
                  </a:cubicBezTo>
                  <a:cubicBezTo>
                    <a:pt x="461" y="228"/>
                    <a:pt x="453" y="233"/>
                    <a:pt x="448" y="243"/>
                  </a:cubicBezTo>
                  <a:cubicBezTo>
                    <a:pt x="448" y="278"/>
                    <a:pt x="448" y="278"/>
                    <a:pt x="448" y="278"/>
                  </a:cubicBezTo>
                  <a:cubicBezTo>
                    <a:pt x="453" y="287"/>
                    <a:pt x="461" y="293"/>
                    <a:pt x="471" y="293"/>
                  </a:cubicBezTo>
                  <a:close/>
                  <a:moveTo>
                    <a:pt x="554" y="228"/>
                  </a:moveTo>
                  <a:cubicBezTo>
                    <a:pt x="558" y="218"/>
                    <a:pt x="567" y="212"/>
                    <a:pt x="577" y="212"/>
                  </a:cubicBezTo>
                  <a:cubicBezTo>
                    <a:pt x="581" y="212"/>
                    <a:pt x="585" y="213"/>
                    <a:pt x="587" y="214"/>
                  </a:cubicBezTo>
                  <a:cubicBezTo>
                    <a:pt x="587" y="231"/>
                    <a:pt x="587" y="231"/>
                    <a:pt x="587" y="231"/>
                  </a:cubicBezTo>
                  <a:cubicBezTo>
                    <a:pt x="586" y="231"/>
                    <a:pt x="586" y="231"/>
                    <a:pt x="586" y="231"/>
                  </a:cubicBezTo>
                  <a:cubicBezTo>
                    <a:pt x="583" y="230"/>
                    <a:pt x="579" y="229"/>
                    <a:pt x="575" y="229"/>
                  </a:cubicBezTo>
                  <a:cubicBezTo>
                    <a:pt x="565" y="229"/>
                    <a:pt x="557" y="236"/>
                    <a:pt x="554" y="246"/>
                  </a:cubicBezTo>
                  <a:cubicBezTo>
                    <a:pt x="554" y="307"/>
                    <a:pt x="554" y="307"/>
                    <a:pt x="554" y="307"/>
                  </a:cubicBezTo>
                  <a:cubicBezTo>
                    <a:pt x="537" y="307"/>
                    <a:pt x="537" y="307"/>
                    <a:pt x="537" y="307"/>
                  </a:cubicBezTo>
                  <a:cubicBezTo>
                    <a:pt x="537" y="214"/>
                    <a:pt x="537" y="214"/>
                    <a:pt x="537" y="214"/>
                  </a:cubicBezTo>
                  <a:cubicBezTo>
                    <a:pt x="554" y="214"/>
                    <a:pt x="554" y="214"/>
                    <a:pt x="554" y="214"/>
                  </a:cubicBezTo>
                  <a:cubicBezTo>
                    <a:pt x="554" y="228"/>
                    <a:pt x="554" y="228"/>
                    <a:pt x="554" y="228"/>
                  </a:cubicBezTo>
                  <a:close/>
                  <a:moveTo>
                    <a:pt x="612" y="176"/>
                  </a:moveTo>
                  <a:cubicBezTo>
                    <a:pt x="618" y="176"/>
                    <a:pt x="623" y="181"/>
                    <a:pt x="623" y="187"/>
                  </a:cubicBezTo>
                  <a:cubicBezTo>
                    <a:pt x="623" y="193"/>
                    <a:pt x="618" y="198"/>
                    <a:pt x="612" y="198"/>
                  </a:cubicBezTo>
                  <a:cubicBezTo>
                    <a:pt x="606" y="198"/>
                    <a:pt x="601" y="193"/>
                    <a:pt x="601" y="187"/>
                  </a:cubicBezTo>
                  <a:cubicBezTo>
                    <a:pt x="601" y="181"/>
                    <a:pt x="606" y="176"/>
                    <a:pt x="612" y="176"/>
                  </a:cubicBezTo>
                  <a:close/>
                  <a:moveTo>
                    <a:pt x="603" y="214"/>
                  </a:moveTo>
                  <a:cubicBezTo>
                    <a:pt x="621" y="214"/>
                    <a:pt x="621" y="214"/>
                    <a:pt x="621" y="214"/>
                  </a:cubicBezTo>
                  <a:cubicBezTo>
                    <a:pt x="621" y="307"/>
                    <a:pt x="621" y="307"/>
                    <a:pt x="621" y="307"/>
                  </a:cubicBezTo>
                  <a:cubicBezTo>
                    <a:pt x="603" y="307"/>
                    <a:pt x="603" y="307"/>
                    <a:pt x="603" y="307"/>
                  </a:cubicBezTo>
                  <a:lnTo>
                    <a:pt x="603" y="214"/>
                  </a:lnTo>
                  <a:close/>
                  <a:moveTo>
                    <a:pt x="683" y="252"/>
                  </a:moveTo>
                  <a:cubicBezTo>
                    <a:pt x="696" y="257"/>
                    <a:pt x="711" y="262"/>
                    <a:pt x="711" y="280"/>
                  </a:cubicBezTo>
                  <a:cubicBezTo>
                    <a:pt x="711" y="299"/>
                    <a:pt x="696" y="309"/>
                    <a:pt x="675" y="309"/>
                  </a:cubicBezTo>
                  <a:cubicBezTo>
                    <a:pt x="663" y="309"/>
                    <a:pt x="651" y="306"/>
                    <a:pt x="644" y="300"/>
                  </a:cubicBezTo>
                  <a:cubicBezTo>
                    <a:pt x="644" y="283"/>
                    <a:pt x="644" y="283"/>
                    <a:pt x="644" y="283"/>
                  </a:cubicBezTo>
                  <a:cubicBezTo>
                    <a:pt x="645" y="283"/>
                    <a:pt x="645" y="283"/>
                    <a:pt x="645" y="283"/>
                  </a:cubicBezTo>
                  <a:cubicBezTo>
                    <a:pt x="653" y="291"/>
                    <a:pt x="664" y="294"/>
                    <a:pt x="675" y="294"/>
                  </a:cubicBezTo>
                  <a:cubicBezTo>
                    <a:pt x="685" y="294"/>
                    <a:pt x="694" y="290"/>
                    <a:pt x="694" y="282"/>
                  </a:cubicBezTo>
                  <a:cubicBezTo>
                    <a:pt x="694" y="274"/>
                    <a:pt x="687" y="272"/>
                    <a:pt x="672" y="267"/>
                  </a:cubicBezTo>
                  <a:cubicBezTo>
                    <a:pt x="659" y="263"/>
                    <a:pt x="644" y="258"/>
                    <a:pt x="644" y="240"/>
                  </a:cubicBezTo>
                  <a:cubicBezTo>
                    <a:pt x="644" y="223"/>
                    <a:pt x="659" y="212"/>
                    <a:pt x="678" y="212"/>
                  </a:cubicBezTo>
                  <a:cubicBezTo>
                    <a:pt x="689" y="212"/>
                    <a:pt x="699" y="214"/>
                    <a:pt x="706" y="220"/>
                  </a:cubicBezTo>
                  <a:cubicBezTo>
                    <a:pt x="706" y="236"/>
                    <a:pt x="706" y="236"/>
                    <a:pt x="706" y="236"/>
                  </a:cubicBezTo>
                  <a:cubicBezTo>
                    <a:pt x="706" y="236"/>
                    <a:pt x="706" y="236"/>
                    <a:pt x="706" y="236"/>
                  </a:cubicBezTo>
                  <a:cubicBezTo>
                    <a:pt x="698" y="230"/>
                    <a:pt x="689" y="227"/>
                    <a:pt x="678" y="227"/>
                  </a:cubicBezTo>
                  <a:cubicBezTo>
                    <a:pt x="667" y="227"/>
                    <a:pt x="661" y="232"/>
                    <a:pt x="661" y="238"/>
                  </a:cubicBezTo>
                  <a:cubicBezTo>
                    <a:pt x="661" y="246"/>
                    <a:pt x="668" y="248"/>
                    <a:pt x="683" y="252"/>
                  </a:cubicBezTo>
                  <a:close/>
                  <a:moveTo>
                    <a:pt x="772" y="309"/>
                  </a:moveTo>
                  <a:cubicBezTo>
                    <a:pt x="745" y="309"/>
                    <a:pt x="726" y="290"/>
                    <a:pt x="726" y="261"/>
                  </a:cubicBezTo>
                  <a:cubicBezTo>
                    <a:pt x="726" y="232"/>
                    <a:pt x="744" y="212"/>
                    <a:pt x="769" y="212"/>
                  </a:cubicBezTo>
                  <a:cubicBezTo>
                    <a:pt x="794" y="212"/>
                    <a:pt x="807" y="230"/>
                    <a:pt x="807" y="258"/>
                  </a:cubicBezTo>
                  <a:cubicBezTo>
                    <a:pt x="807" y="266"/>
                    <a:pt x="807" y="266"/>
                    <a:pt x="807" y="266"/>
                  </a:cubicBezTo>
                  <a:cubicBezTo>
                    <a:pt x="744" y="266"/>
                    <a:pt x="744" y="266"/>
                    <a:pt x="744" y="266"/>
                  </a:cubicBezTo>
                  <a:cubicBezTo>
                    <a:pt x="746" y="284"/>
                    <a:pt x="758" y="293"/>
                    <a:pt x="774" y="293"/>
                  </a:cubicBezTo>
                  <a:cubicBezTo>
                    <a:pt x="785" y="293"/>
                    <a:pt x="792" y="291"/>
                    <a:pt x="800" y="285"/>
                  </a:cubicBezTo>
                  <a:cubicBezTo>
                    <a:pt x="801" y="285"/>
                    <a:pt x="801" y="285"/>
                    <a:pt x="801" y="285"/>
                  </a:cubicBezTo>
                  <a:cubicBezTo>
                    <a:pt x="801" y="300"/>
                    <a:pt x="801" y="300"/>
                    <a:pt x="801" y="300"/>
                  </a:cubicBezTo>
                  <a:cubicBezTo>
                    <a:pt x="793" y="306"/>
                    <a:pt x="783" y="309"/>
                    <a:pt x="772" y="309"/>
                  </a:cubicBezTo>
                  <a:close/>
                  <a:moveTo>
                    <a:pt x="744" y="251"/>
                  </a:moveTo>
                  <a:cubicBezTo>
                    <a:pt x="791" y="251"/>
                    <a:pt x="791" y="251"/>
                    <a:pt x="791" y="251"/>
                  </a:cubicBezTo>
                  <a:cubicBezTo>
                    <a:pt x="790" y="237"/>
                    <a:pt x="783" y="227"/>
                    <a:pt x="769" y="227"/>
                  </a:cubicBezTo>
                  <a:cubicBezTo>
                    <a:pt x="756" y="227"/>
                    <a:pt x="747" y="237"/>
                    <a:pt x="744" y="25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</p:grpSp>
    </p:spTree>
    <p:extLst>
      <p:ext uri="{BB962C8B-B14F-4D97-AF65-F5344CB8AC3E}">
        <p14:creationId xmlns:p14="http://schemas.microsoft.com/office/powerpoint/2010/main" val="2635068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457200"/>
            <a:ext cx="6171008" cy="1452012"/>
          </a:xfrm>
        </p:spPr>
        <p:txBody>
          <a:bodyPr anchor="t">
            <a:noAutofit/>
          </a:bodyPr>
          <a:lstStyle>
            <a:lvl1pPr>
              <a:lnSpc>
                <a:spcPct val="8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909212"/>
            <a:ext cx="6171008" cy="456320"/>
          </a:xfrm>
        </p:spPr>
        <p:txBody>
          <a:bodyPr>
            <a:noAutofit/>
          </a:bodyPr>
          <a:lstStyle>
            <a:lvl1pPr marL="0" indent="0">
              <a:spcBef>
                <a:spcPts val="450"/>
              </a:spcBef>
              <a:buNone/>
              <a:defRPr sz="135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54495-4BF5-4727-99D4-DFD1D0597350}" type="datetime4">
              <a:rPr lang="en-US" smtClean="0"/>
              <a:t>December 18, 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Private | Confidential | Internal Use Only 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F8AB-BCEA-4347-8BA6-BE776009BC8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48816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late 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blackWhite">
          <a:xfrm>
            <a:off x="456010" y="456605"/>
            <a:ext cx="8228528" cy="4114800"/>
          </a:xfrm>
          <a:prstGeom prst="rect">
            <a:avLst/>
          </a:prstGeom>
          <a:solidFill>
            <a:srgbClr val="42556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1760" y="742950"/>
            <a:ext cx="6171008" cy="452893"/>
          </a:xfr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1760" y="1200664"/>
            <a:ext cx="6171008" cy="40005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90477-F864-462B-BF44-00D67B14D858}" type="datetime4">
              <a:rPr lang="en-US" smtClean="0"/>
              <a:t>December 18, 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Private | Confidential | Internal Use Only 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F8AB-BCEA-4347-8BA6-BE776009BC8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874077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Green Frame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010" y="1928810"/>
            <a:ext cx="6171008" cy="432197"/>
          </a:xfrm>
        </p:spPr>
        <p:txBody>
          <a:bodyPr>
            <a:noAutofit/>
          </a:bodyPr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456011" y="2361901"/>
            <a:ext cx="6171008" cy="40005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400"/>
            </a:lvl1pPr>
            <a:lvl2pPr marL="0" indent="0">
              <a:spcBef>
                <a:spcPts val="0"/>
              </a:spcBef>
              <a:buFontTx/>
              <a:buNone/>
              <a:defRPr sz="1500"/>
            </a:lvl2pPr>
            <a:lvl3pPr marL="0" indent="0">
              <a:spcBef>
                <a:spcPts val="0"/>
              </a:spcBef>
              <a:buFontTx/>
              <a:buNone/>
              <a:defRPr sz="1500"/>
            </a:lvl3pPr>
            <a:lvl4pPr marL="0" indent="0">
              <a:spcBef>
                <a:spcPts val="0"/>
              </a:spcBef>
              <a:buFontTx/>
              <a:buNone/>
              <a:defRPr sz="1500"/>
            </a:lvl4pPr>
            <a:lvl5pPr marL="0" indent="0">
              <a:spcBef>
                <a:spcPts val="0"/>
              </a:spcBef>
              <a:buFontTx/>
              <a:buNone/>
              <a:defRPr sz="1500"/>
            </a:lvl5pPr>
            <a:lvl6pPr marL="0" indent="0">
              <a:spcBef>
                <a:spcPts val="0"/>
              </a:spcBef>
              <a:buFontTx/>
              <a:buNone/>
              <a:defRPr sz="1500"/>
            </a:lvl6pPr>
            <a:lvl7pPr marL="0" indent="0">
              <a:spcBef>
                <a:spcPts val="0"/>
              </a:spcBef>
              <a:buFontTx/>
              <a:buNone/>
              <a:defRPr sz="1500"/>
            </a:lvl7pPr>
            <a:lvl8pPr marL="0" indent="0">
              <a:spcBef>
                <a:spcPts val="0"/>
              </a:spcBef>
              <a:buFontTx/>
              <a:buNone/>
              <a:defRPr sz="1500"/>
            </a:lvl8pPr>
            <a:lvl9pPr marL="0" indent="0">
              <a:spcBef>
                <a:spcPts val="0"/>
              </a:spcBef>
              <a:buFontTx/>
              <a:buNone/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08157-2DC9-4745-A7A9-7046A8583708}" type="datetime4">
              <a:rPr lang="en-US" smtClean="0"/>
              <a:t>December 18, 2015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Private | Confidential | Internal Use Only 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F8AB-BCEA-4347-8BA6-BE776009BC89}" type="slidenum">
              <a:rPr/>
              <a:pPr/>
              <a:t>‹#›</a:t>
            </a:fld>
            <a:endParaRPr/>
          </a:p>
        </p:txBody>
      </p:sp>
      <p:sp>
        <p:nvSpPr>
          <p:cNvPr id="10" name="Freeform 9"/>
          <p:cNvSpPr/>
          <p:nvPr/>
        </p:nvSpPr>
        <p:spPr>
          <a:xfrm>
            <a:off x="456010" y="347114"/>
            <a:ext cx="8239601" cy="1468026"/>
          </a:xfrm>
          <a:custGeom>
            <a:avLst/>
            <a:gdLst>
              <a:gd name="connsiteX0" fmla="*/ 188969 w 10986134"/>
              <a:gd name="connsiteY0" fmla="*/ 176957 h 1957368"/>
              <a:gd name="connsiteX1" fmla="*/ 188969 w 10986134"/>
              <a:gd name="connsiteY1" fmla="*/ 1768399 h 1957368"/>
              <a:gd name="connsiteX2" fmla="*/ 10797165 w 10986134"/>
              <a:gd name="connsiteY2" fmla="*/ 1768399 h 1957368"/>
              <a:gd name="connsiteX3" fmla="*/ 10797165 w 10986134"/>
              <a:gd name="connsiteY3" fmla="*/ 176957 h 1957368"/>
              <a:gd name="connsiteX4" fmla="*/ 10797165 w 10986134"/>
              <a:gd name="connsiteY4" fmla="*/ 0 h 1957368"/>
              <a:gd name="connsiteX5" fmla="*/ 10986134 w 10986134"/>
              <a:gd name="connsiteY5" fmla="*/ 0 h 1957368"/>
              <a:gd name="connsiteX6" fmla="*/ 10986134 w 10986134"/>
              <a:gd name="connsiteY6" fmla="*/ 1957368 h 1957368"/>
              <a:gd name="connsiteX7" fmla="*/ 10971369 w 10986134"/>
              <a:gd name="connsiteY7" fmla="*/ 1957368 h 1957368"/>
              <a:gd name="connsiteX8" fmla="*/ 10797165 w 10986134"/>
              <a:gd name="connsiteY8" fmla="*/ 1957368 h 1957368"/>
              <a:gd name="connsiteX9" fmla="*/ 188969 w 10986134"/>
              <a:gd name="connsiteY9" fmla="*/ 1957368 h 1957368"/>
              <a:gd name="connsiteX10" fmla="*/ 14764 w 10986134"/>
              <a:gd name="connsiteY10" fmla="*/ 1957368 h 1957368"/>
              <a:gd name="connsiteX11" fmla="*/ 0 w 10986134"/>
              <a:gd name="connsiteY11" fmla="*/ 1957368 h 1957368"/>
              <a:gd name="connsiteX12" fmla="*/ 0 w 10986134"/>
              <a:gd name="connsiteY12" fmla="*/ 0 h 1957368"/>
              <a:gd name="connsiteX13" fmla="*/ 14764 w 10986134"/>
              <a:gd name="connsiteY13" fmla="*/ 0 h 1957368"/>
              <a:gd name="connsiteX14" fmla="*/ 188969 w 10986134"/>
              <a:gd name="connsiteY14" fmla="*/ 0 h 1957368"/>
              <a:gd name="connsiteX15" fmla="*/ 10797165 w 10986134"/>
              <a:gd name="connsiteY15" fmla="*/ 0 h 195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0986134" h="1957368">
                <a:moveTo>
                  <a:pt x="188969" y="176957"/>
                </a:moveTo>
                <a:lnTo>
                  <a:pt x="188969" y="1768399"/>
                </a:lnTo>
                <a:lnTo>
                  <a:pt x="10797165" y="1768399"/>
                </a:lnTo>
                <a:lnTo>
                  <a:pt x="10797165" y="176957"/>
                </a:lnTo>
                <a:close/>
                <a:moveTo>
                  <a:pt x="10797165" y="0"/>
                </a:moveTo>
                <a:lnTo>
                  <a:pt x="10986134" y="0"/>
                </a:lnTo>
                <a:lnTo>
                  <a:pt x="10986134" y="1957368"/>
                </a:lnTo>
                <a:lnTo>
                  <a:pt x="10971369" y="1957368"/>
                </a:lnTo>
                <a:lnTo>
                  <a:pt x="10797165" y="1957368"/>
                </a:lnTo>
                <a:lnTo>
                  <a:pt x="188969" y="1957368"/>
                </a:lnTo>
                <a:lnTo>
                  <a:pt x="14764" y="1957368"/>
                </a:lnTo>
                <a:lnTo>
                  <a:pt x="0" y="1957368"/>
                </a:lnTo>
                <a:lnTo>
                  <a:pt x="0" y="0"/>
                </a:lnTo>
                <a:lnTo>
                  <a:pt x="14764" y="0"/>
                </a:lnTo>
                <a:lnTo>
                  <a:pt x="188969" y="0"/>
                </a:lnTo>
                <a:lnTo>
                  <a:pt x="10797165" y="0"/>
                </a:lnTo>
                <a:close/>
              </a:path>
            </a:pathLst>
          </a:custGeom>
          <a:solidFill>
            <a:srgbClr val="01A982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lnSpc>
                <a:spcPct val="90000"/>
              </a:lnSpc>
            </a:pPr>
            <a:endParaRPr sz="1350"/>
          </a:p>
        </p:txBody>
      </p:sp>
      <p:grpSp>
        <p:nvGrpSpPr>
          <p:cNvPr id="12" name="Group 11"/>
          <p:cNvGrpSpPr/>
          <p:nvPr/>
        </p:nvGrpSpPr>
        <p:grpSpPr>
          <a:xfrm>
            <a:off x="457705" y="4686301"/>
            <a:ext cx="727103" cy="292893"/>
            <a:chOff x="3578225" y="1146175"/>
            <a:chExt cx="5038725" cy="2111375"/>
          </a:xfrm>
        </p:grpSpPr>
        <p:sp>
          <p:nvSpPr>
            <p:cNvPr id="13" name="Freeform 5"/>
            <p:cNvSpPr>
              <a:spLocks noEditPoints="1"/>
            </p:cNvSpPr>
            <p:nvPr/>
          </p:nvSpPr>
          <p:spPr bwMode="auto">
            <a:xfrm>
              <a:off x="3578225" y="1146175"/>
              <a:ext cx="1725613" cy="498475"/>
            </a:xfrm>
            <a:custGeom>
              <a:avLst/>
              <a:gdLst>
                <a:gd name="T0" fmla="*/ 0 w 1087"/>
                <a:gd name="T1" fmla="*/ 0 h 314"/>
                <a:gd name="T2" fmla="*/ 0 w 1087"/>
                <a:gd name="T3" fmla="*/ 314 h 314"/>
                <a:gd name="T4" fmla="*/ 0 w 1087"/>
                <a:gd name="T5" fmla="*/ 314 h 314"/>
                <a:gd name="T6" fmla="*/ 1087 w 1087"/>
                <a:gd name="T7" fmla="*/ 314 h 314"/>
                <a:gd name="T8" fmla="*/ 1087 w 1087"/>
                <a:gd name="T9" fmla="*/ 0 h 314"/>
                <a:gd name="T10" fmla="*/ 0 w 1087"/>
                <a:gd name="T11" fmla="*/ 0 h 314"/>
                <a:gd name="T12" fmla="*/ 1018 w 1087"/>
                <a:gd name="T13" fmla="*/ 245 h 314"/>
                <a:gd name="T14" fmla="*/ 69 w 1087"/>
                <a:gd name="T15" fmla="*/ 245 h 314"/>
                <a:gd name="T16" fmla="*/ 69 w 1087"/>
                <a:gd name="T17" fmla="*/ 69 h 314"/>
                <a:gd name="T18" fmla="*/ 1018 w 1087"/>
                <a:gd name="T19" fmla="*/ 69 h 314"/>
                <a:gd name="T20" fmla="*/ 1018 w 1087"/>
                <a:gd name="T21" fmla="*/ 245 h 314"/>
                <a:gd name="T22" fmla="*/ 1018 w 1087"/>
                <a:gd name="T23" fmla="*/ 245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87" h="314">
                  <a:moveTo>
                    <a:pt x="0" y="0"/>
                  </a:moveTo>
                  <a:lnTo>
                    <a:pt x="0" y="314"/>
                  </a:lnTo>
                  <a:lnTo>
                    <a:pt x="0" y="314"/>
                  </a:lnTo>
                  <a:lnTo>
                    <a:pt x="1087" y="314"/>
                  </a:lnTo>
                  <a:lnTo>
                    <a:pt x="1087" y="0"/>
                  </a:lnTo>
                  <a:lnTo>
                    <a:pt x="0" y="0"/>
                  </a:lnTo>
                  <a:close/>
                  <a:moveTo>
                    <a:pt x="1018" y="245"/>
                  </a:moveTo>
                  <a:lnTo>
                    <a:pt x="69" y="245"/>
                  </a:lnTo>
                  <a:lnTo>
                    <a:pt x="69" y="69"/>
                  </a:lnTo>
                  <a:lnTo>
                    <a:pt x="1018" y="69"/>
                  </a:lnTo>
                  <a:lnTo>
                    <a:pt x="1018" y="245"/>
                  </a:lnTo>
                  <a:lnTo>
                    <a:pt x="1018" y="245"/>
                  </a:lnTo>
                  <a:close/>
                </a:path>
              </a:pathLst>
            </a:custGeom>
            <a:solidFill>
              <a:srgbClr val="00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sz="1350"/>
            </a:p>
          </p:txBody>
        </p:sp>
        <p:sp>
          <p:nvSpPr>
            <p:cNvPr id="14" name="Freeform 6"/>
            <p:cNvSpPr>
              <a:spLocks noEditPoints="1"/>
            </p:cNvSpPr>
            <p:nvPr/>
          </p:nvSpPr>
          <p:spPr bwMode="auto">
            <a:xfrm>
              <a:off x="3578225" y="1968500"/>
              <a:ext cx="5038725" cy="1289050"/>
            </a:xfrm>
            <a:custGeom>
              <a:avLst/>
              <a:gdLst>
                <a:gd name="T0" fmla="*/ 80 w 1341"/>
                <a:gd name="T1" fmla="*/ 52 h 342"/>
                <a:gd name="T2" fmla="*/ 29 w 1341"/>
                <a:gd name="T3" fmla="*/ 77 h 342"/>
                <a:gd name="T4" fmla="*/ 212 w 1341"/>
                <a:gd name="T5" fmla="*/ 93 h 342"/>
                <a:gd name="T6" fmla="*/ 174 w 1341"/>
                <a:gd name="T7" fmla="*/ 134 h 342"/>
                <a:gd name="T8" fmla="*/ 272 w 1341"/>
                <a:gd name="T9" fmla="*/ 132 h 342"/>
                <a:gd name="T10" fmla="*/ 276 w 1341"/>
                <a:gd name="T11" fmla="*/ 38 h 342"/>
                <a:gd name="T12" fmla="*/ 327 w 1341"/>
                <a:gd name="T13" fmla="*/ 132 h 342"/>
                <a:gd name="T14" fmla="*/ 398 w 1341"/>
                <a:gd name="T15" fmla="*/ 0 h 342"/>
                <a:gd name="T16" fmla="*/ 402 w 1341"/>
                <a:gd name="T17" fmla="*/ 134 h 342"/>
                <a:gd name="T18" fmla="*/ 448 w 1341"/>
                <a:gd name="T19" fmla="*/ 93 h 342"/>
                <a:gd name="T20" fmla="*/ 448 w 1341"/>
                <a:gd name="T21" fmla="*/ 74 h 342"/>
                <a:gd name="T22" fmla="*/ 642 w 1341"/>
                <a:gd name="T23" fmla="*/ 60 h 342"/>
                <a:gd name="T24" fmla="*/ 642 w 1341"/>
                <a:gd name="T25" fmla="*/ 131 h 342"/>
                <a:gd name="T26" fmla="*/ 570 w 1341"/>
                <a:gd name="T27" fmla="*/ 111 h 342"/>
                <a:gd name="T28" fmla="*/ 530 w 1341"/>
                <a:gd name="T29" fmla="*/ 60 h 342"/>
                <a:gd name="T30" fmla="*/ 558 w 1341"/>
                <a:gd name="T31" fmla="*/ 38 h 342"/>
                <a:gd name="T32" fmla="*/ 738 w 1341"/>
                <a:gd name="T33" fmla="*/ 89 h 342"/>
                <a:gd name="T34" fmla="*/ 787 w 1341"/>
                <a:gd name="T35" fmla="*/ 45 h 342"/>
                <a:gd name="T36" fmla="*/ 736 w 1341"/>
                <a:gd name="T37" fmla="*/ 65 h 342"/>
                <a:gd name="T38" fmla="*/ 848 w 1341"/>
                <a:gd name="T39" fmla="*/ 73 h 342"/>
                <a:gd name="T40" fmla="*/ 876 w 1341"/>
                <a:gd name="T41" fmla="*/ 73 h 342"/>
                <a:gd name="T42" fmla="*/ 833 w 1341"/>
                <a:gd name="T43" fmla="*/ 91 h 342"/>
                <a:gd name="T44" fmla="*/ 965 w 1341"/>
                <a:gd name="T45" fmla="*/ 43 h 342"/>
                <a:gd name="T46" fmla="*/ 964 w 1341"/>
                <a:gd name="T47" fmla="*/ 103 h 342"/>
                <a:gd name="T48" fmla="*/ 1010 w 1341"/>
                <a:gd name="T49" fmla="*/ 132 h 342"/>
                <a:gd name="T50" fmla="*/ 1070 w 1341"/>
                <a:gd name="T51" fmla="*/ 38 h 342"/>
                <a:gd name="T52" fmla="*/ 1010 w 1341"/>
                <a:gd name="T53" fmla="*/ 89 h 342"/>
                <a:gd name="T54" fmla="*/ 1133 w 1341"/>
                <a:gd name="T55" fmla="*/ 73 h 342"/>
                <a:gd name="T56" fmla="*/ 1160 w 1341"/>
                <a:gd name="T57" fmla="*/ 73 h 342"/>
                <a:gd name="T58" fmla="*/ 1117 w 1341"/>
                <a:gd name="T59" fmla="*/ 91 h 342"/>
                <a:gd name="T60" fmla="*/ 1239 w 1341"/>
                <a:gd name="T61" fmla="*/ 39 h 342"/>
                <a:gd name="T62" fmla="*/ 1180 w 1341"/>
                <a:gd name="T63" fmla="*/ 132 h 342"/>
                <a:gd name="T64" fmla="*/ 1246 w 1341"/>
                <a:gd name="T65" fmla="*/ 85 h 342"/>
                <a:gd name="T66" fmla="*/ 1314 w 1341"/>
                <a:gd name="T67" fmla="*/ 132 h 342"/>
                <a:gd name="T68" fmla="*/ 1295 w 1341"/>
                <a:gd name="T69" fmla="*/ 110 h 342"/>
                <a:gd name="T70" fmla="*/ 18 w 1341"/>
                <a:gd name="T71" fmla="*/ 231 h 342"/>
                <a:gd name="T72" fmla="*/ 81 w 1341"/>
                <a:gd name="T73" fmla="*/ 307 h 342"/>
                <a:gd name="T74" fmla="*/ 164 w 1341"/>
                <a:gd name="T75" fmla="*/ 307 h 342"/>
                <a:gd name="T76" fmla="*/ 103 w 1341"/>
                <a:gd name="T77" fmla="*/ 214 h 342"/>
                <a:gd name="T78" fmla="*/ 252 w 1341"/>
                <a:gd name="T79" fmla="*/ 229 h 342"/>
                <a:gd name="T80" fmla="*/ 252 w 1341"/>
                <a:gd name="T81" fmla="*/ 307 h 342"/>
                <a:gd name="T82" fmla="*/ 211 w 1341"/>
                <a:gd name="T83" fmla="*/ 214 h 342"/>
                <a:gd name="T84" fmla="*/ 305 w 1341"/>
                <a:gd name="T85" fmla="*/ 212 h 342"/>
                <a:gd name="T86" fmla="*/ 338 w 1341"/>
                <a:gd name="T87" fmla="*/ 285 h 342"/>
                <a:gd name="T88" fmla="*/ 281 w 1341"/>
                <a:gd name="T89" fmla="*/ 251 h 342"/>
                <a:gd name="T90" fmla="*/ 403 w 1341"/>
                <a:gd name="T91" fmla="*/ 229 h 342"/>
                <a:gd name="T92" fmla="*/ 382 w 1341"/>
                <a:gd name="T93" fmla="*/ 228 h 342"/>
                <a:gd name="T94" fmla="*/ 430 w 1341"/>
                <a:gd name="T95" fmla="*/ 342 h 342"/>
                <a:gd name="T96" fmla="*/ 498 w 1341"/>
                <a:gd name="T97" fmla="*/ 260 h 342"/>
                <a:gd name="T98" fmla="*/ 577 w 1341"/>
                <a:gd name="T99" fmla="*/ 212 h 342"/>
                <a:gd name="T100" fmla="*/ 554 w 1341"/>
                <a:gd name="T101" fmla="*/ 307 h 342"/>
                <a:gd name="T102" fmla="*/ 623 w 1341"/>
                <a:gd name="T103" fmla="*/ 187 h 342"/>
                <a:gd name="T104" fmla="*/ 621 w 1341"/>
                <a:gd name="T105" fmla="*/ 307 h 342"/>
                <a:gd name="T106" fmla="*/ 644 w 1341"/>
                <a:gd name="T107" fmla="*/ 300 h 342"/>
                <a:gd name="T108" fmla="*/ 644 w 1341"/>
                <a:gd name="T109" fmla="*/ 240 h 342"/>
                <a:gd name="T110" fmla="*/ 661 w 1341"/>
                <a:gd name="T111" fmla="*/ 238 h 342"/>
                <a:gd name="T112" fmla="*/ 807 w 1341"/>
                <a:gd name="T113" fmla="*/ 266 h 342"/>
                <a:gd name="T114" fmla="*/ 772 w 1341"/>
                <a:gd name="T115" fmla="*/ 309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41" h="342">
                  <a:moveTo>
                    <a:pt x="29" y="132"/>
                  </a:moveTo>
                  <a:cubicBezTo>
                    <a:pt x="0" y="132"/>
                    <a:pt x="0" y="132"/>
                    <a:pt x="0" y="1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80" y="52"/>
                    <a:pt x="80" y="52"/>
                    <a:pt x="80" y="5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80" y="132"/>
                    <a:pt x="80" y="132"/>
                    <a:pt x="80" y="132"/>
                  </a:cubicBezTo>
                  <a:cubicBezTo>
                    <a:pt x="80" y="77"/>
                    <a:pt x="80" y="77"/>
                    <a:pt x="80" y="77"/>
                  </a:cubicBezTo>
                  <a:cubicBezTo>
                    <a:pt x="29" y="77"/>
                    <a:pt x="29" y="77"/>
                    <a:pt x="29" y="77"/>
                  </a:cubicBezTo>
                  <a:lnTo>
                    <a:pt x="29" y="132"/>
                  </a:lnTo>
                  <a:close/>
                  <a:moveTo>
                    <a:pt x="174" y="134"/>
                  </a:moveTo>
                  <a:cubicBezTo>
                    <a:pt x="145" y="134"/>
                    <a:pt x="125" y="116"/>
                    <a:pt x="125" y="85"/>
                  </a:cubicBezTo>
                  <a:cubicBezTo>
                    <a:pt x="125" y="56"/>
                    <a:pt x="144" y="36"/>
                    <a:pt x="170" y="36"/>
                  </a:cubicBezTo>
                  <a:cubicBezTo>
                    <a:pt x="198" y="36"/>
                    <a:pt x="212" y="55"/>
                    <a:pt x="212" y="83"/>
                  </a:cubicBezTo>
                  <a:cubicBezTo>
                    <a:pt x="212" y="93"/>
                    <a:pt x="212" y="93"/>
                    <a:pt x="212" y="93"/>
                  </a:cubicBezTo>
                  <a:cubicBezTo>
                    <a:pt x="152" y="93"/>
                    <a:pt x="152" y="93"/>
                    <a:pt x="152" y="93"/>
                  </a:cubicBezTo>
                  <a:cubicBezTo>
                    <a:pt x="155" y="108"/>
                    <a:pt x="167" y="112"/>
                    <a:pt x="178" y="112"/>
                  </a:cubicBezTo>
                  <a:cubicBezTo>
                    <a:pt x="188" y="112"/>
                    <a:pt x="195" y="110"/>
                    <a:pt x="204" y="104"/>
                  </a:cubicBezTo>
                  <a:cubicBezTo>
                    <a:pt x="205" y="104"/>
                    <a:pt x="205" y="104"/>
                    <a:pt x="205" y="104"/>
                  </a:cubicBezTo>
                  <a:cubicBezTo>
                    <a:pt x="205" y="126"/>
                    <a:pt x="205" y="126"/>
                    <a:pt x="205" y="126"/>
                  </a:cubicBezTo>
                  <a:cubicBezTo>
                    <a:pt x="198" y="131"/>
                    <a:pt x="187" y="134"/>
                    <a:pt x="174" y="134"/>
                  </a:cubicBezTo>
                  <a:close/>
                  <a:moveTo>
                    <a:pt x="152" y="74"/>
                  </a:moveTo>
                  <a:cubicBezTo>
                    <a:pt x="186" y="74"/>
                    <a:pt x="186" y="74"/>
                    <a:pt x="186" y="74"/>
                  </a:cubicBezTo>
                  <a:cubicBezTo>
                    <a:pt x="186" y="64"/>
                    <a:pt x="182" y="58"/>
                    <a:pt x="170" y="58"/>
                  </a:cubicBezTo>
                  <a:cubicBezTo>
                    <a:pt x="162" y="58"/>
                    <a:pt x="155" y="61"/>
                    <a:pt x="152" y="74"/>
                  </a:cubicBezTo>
                  <a:close/>
                  <a:moveTo>
                    <a:pt x="287" y="77"/>
                  </a:moveTo>
                  <a:cubicBezTo>
                    <a:pt x="272" y="132"/>
                    <a:pt x="272" y="132"/>
                    <a:pt x="272" y="132"/>
                  </a:cubicBezTo>
                  <a:cubicBezTo>
                    <a:pt x="247" y="132"/>
                    <a:pt x="247" y="132"/>
                    <a:pt x="247" y="132"/>
                  </a:cubicBezTo>
                  <a:cubicBezTo>
                    <a:pt x="218" y="39"/>
                    <a:pt x="218" y="39"/>
                    <a:pt x="218" y="39"/>
                  </a:cubicBezTo>
                  <a:cubicBezTo>
                    <a:pt x="218" y="38"/>
                    <a:pt x="218" y="38"/>
                    <a:pt x="218" y="38"/>
                  </a:cubicBezTo>
                  <a:cubicBezTo>
                    <a:pt x="246" y="38"/>
                    <a:pt x="246" y="38"/>
                    <a:pt x="246" y="38"/>
                  </a:cubicBezTo>
                  <a:cubicBezTo>
                    <a:pt x="261" y="93"/>
                    <a:pt x="261" y="93"/>
                    <a:pt x="261" y="93"/>
                  </a:cubicBezTo>
                  <a:cubicBezTo>
                    <a:pt x="276" y="38"/>
                    <a:pt x="276" y="38"/>
                    <a:pt x="276" y="38"/>
                  </a:cubicBezTo>
                  <a:cubicBezTo>
                    <a:pt x="298" y="38"/>
                    <a:pt x="298" y="38"/>
                    <a:pt x="298" y="38"/>
                  </a:cubicBezTo>
                  <a:cubicBezTo>
                    <a:pt x="313" y="93"/>
                    <a:pt x="313" y="93"/>
                    <a:pt x="313" y="93"/>
                  </a:cubicBezTo>
                  <a:cubicBezTo>
                    <a:pt x="329" y="38"/>
                    <a:pt x="329" y="38"/>
                    <a:pt x="329" y="38"/>
                  </a:cubicBezTo>
                  <a:cubicBezTo>
                    <a:pt x="355" y="38"/>
                    <a:pt x="355" y="38"/>
                    <a:pt x="355" y="38"/>
                  </a:cubicBezTo>
                  <a:cubicBezTo>
                    <a:pt x="355" y="39"/>
                    <a:pt x="355" y="39"/>
                    <a:pt x="355" y="39"/>
                  </a:cubicBezTo>
                  <a:cubicBezTo>
                    <a:pt x="327" y="132"/>
                    <a:pt x="327" y="132"/>
                    <a:pt x="327" y="132"/>
                  </a:cubicBezTo>
                  <a:cubicBezTo>
                    <a:pt x="302" y="132"/>
                    <a:pt x="302" y="132"/>
                    <a:pt x="302" y="132"/>
                  </a:cubicBezTo>
                  <a:lnTo>
                    <a:pt x="287" y="77"/>
                  </a:lnTo>
                  <a:close/>
                  <a:moveTo>
                    <a:pt x="402" y="134"/>
                  </a:moveTo>
                  <a:cubicBezTo>
                    <a:pt x="379" y="134"/>
                    <a:pt x="370" y="125"/>
                    <a:pt x="370" y="104"/>
                  </a:cubicBezTo>
                  <a:cubicBezTo>
                    <a:pt x="370" y="0"/>
                    <a:pt x="370" y="0"/>
                    <a:pt x="370" y="0"/>
                  </a:cubicBezTo>
                  <a:cubicBezTo>
                    <a:pt x="398" y="0"/>
                    <a:pt x="398" y="0"/>
                    <a:pt x="398" y="0"/>
                  </a:cubicBezTo>
                  <a:cubicBezTo>
                    <a:pt x="398" y="102"/>
                    <a:pt x="398" y="102"/>
                    <a:pt x="398" y="102"/>
                  </a:cubicBezTo>
                  <a:cubicBezTo>
                    <a:pt x="398" y="108"/>
                    <a:pt x="400" y="111"/>
                    <a:pt x="406" y="111"/>
                  </a:cubicBezTo>
                  <a:cubicBezTo>
                    <a:pt x="408" y="111"/>
                    <a:pt x="410" y="110"/>
                    <a:pt x="412" y="109"/>
                  </a:cubicBezTo>
                  <a:cubicBezTo>
                    <a:pt x="413" y="109"/>
                    <a:pt x="413" y="109"/>
                    <a:pt x="413" y="109"/>
                  </a:cubicBezTo>
                  <a:cubicBezTo>
                    <a:pt x="413" y="132"/>
                    <a:pt x="413" y="132"/>
                    <a:pt x="413" y="132"/>
                  </a:cubicBezTo>
                  <a:cubicBezTo>
                    <a:pt x="410" y="133"/>
                    <a:pt x="406" y="134"/>
                    <a:pt x="402" y="134"/>
                  </a:cubicBezTo>
                  <a:close/>
                  <a:moveTo>
                    <a:pt x="469" y="134"/>
                  </a:moveTo>
                  <a:cubicBezTo>
                    <a:pt x="440" y="134"/>
                    <a:pt x="420" y="116"/>
                    <a:pt x="420" y="85"/>
                  </a:cubicBezTo>
                  <a:cubicBezTo>
                    <a:pt x="420" y="56"/>
                    <a:pt x="440" y="36"/>
                    <a:pt x="465" y="36"/>
                  </a:cubicBezTo>
                  <a:cubicBezTo>
                    <a:pt x="494" y="36"/>
                    <a:pt x="507" y="55"/>
                    <a:pt x="507" y="83"/>
                  </a:cubicBezTo>
                  <a:cubicBezTo>
                    <a:pt x="507" y="93"/>
                    <a:pt x="507" y="93"/>
                    <a:pt x="507" y="93"/>
                  </a:cubicBezTo>
                  <a:cubicBezTo>
                    <a:pt x="448" y="93"/>
                    <a:pt x="448" y="93"/>
                    <a:pt x="448" y="93"/>
                  </a:cubicBezTo>
                  <a:cubicBezTo>
                    <a:pt x="451" y="108"/>
                    <a:pt x="462" y="112"/>
                    <a:pt x="474" y="112"/>
                  </a:cubicBezTo>
                  <a:cubicBezTo>
                    <a:pt x="484" y="112"/>
                    <a:pt x="491" y="110"/>
                    <a:pt x="500" y="104"/>
                  </a:cubicBezTo>
                  <a:cubicBezTo>
                    <a:pt x="501" y="104"/>
                    <a:pt x="501" y="104"/>
                    <a:pt x="501" y="104"/>
                  </a:cubicBezTo>
                  <a:cubicBezTo>
                    <a:pt x="501" y="126"/>
                    <a:pt x="501" y="126"/>
                    <a:pt x="501" y="126"/>
                  </a:cubicBezTo>
                  <a:cubicBezTo>
                    <a:pt x="493" y="131"/>
                    <a:pt x="482" y="134"/>
                    <a:pt x="469" y="134"/>
                  </a:cubicBezTo>
                  <a:close/>
                  <a:moveTo>
                    <a:pt x="448" y="74"/>
                  </a:moveTo>
                  <a:cubicBezTo>
                    <a:pt x="482" y="74"/>
                    <a:pt x="482" y="74"/>
                    <a:pt x="482" y="74"/>
                  </a:cubicBezTo>
                  <a:cubicBezTo>
                    <a:pt x="481" y="64"/>
                    <a:pt x="477" y="58"/>
                    <a:pt x="466" y="58"/>
                  </a:cubicBezTo>
                  <a:cubicBezTo>
                    <a:pt x="457" y="58"/>
                    <a:pt x="450" y="61"/>
                    <a:pt x="448" y="74"/>
                  </a:cubicBezTo>
                  <a:close/>
                  <a:moveTo>
                    <a:pt x="622" y="38"/>
                  </a:moveTo>
                  <a:cubicBezTo>
                    <a:pt x="642" y="38"/>
                    <a:pt x="642" y="38"/>
                    <a:pt x="642" y="38"/>
                  </a:cubicBezTo>
                  <a:cubicBezTo>
                    <a:pt x="642" y="60"/>
                    <a:pt x="642" y="60"/>
                    <a:pt x="642" y="60"/>
                  </a:cubicBezTo>
                  <a:cubicBezTo>
                    <a:pt x="622" y="60"/>
                    <a:pt x="622" y="60"/>
                    <a:pt x="622" y="60"/>
                  </a:cubicBezTo>
                  <a:cubicBezTo>
                    <a:pt x="622" y="99"/>
                    <a:pt x="622" y="99"/>
                    <a:pt x="622" y="99"/>
                  </a:cubicBezTo>
                  <a:cubicBezTo>
                    <a:pt x="622" y="107"/>
                    <a:pt x="625" y="111"/>
                    <a:pt x="633" y="111"/>
                  </a:cubicBezTo>
                  <a:cubicBezTo>
                    <a:pt x="636" y="111"/>
                    <a:pt x="639" y="110"/>
                    <a:pt x="642" y="109"/>
                  </a:cubicBezTo>
                  <a:cubicBezTo>
                    <a:pt x="642" y="109"/>
                    <a:pt x="642" y="109"/>
                    <a:pt x="642" y="109"/>
                  </a:cubicBezTo>
                  <a:cubicBezTo>
                    <a:pt x="642" y="131"/>
                    <a:pt x="642" y="131"/>
                    <a:pt x="642" y="131"/>
                  </a:cubicBezTo>
                  <a:cubicBezTo>
                    <a:pt x="639" y="132"/>
                    <a:pt x="633" y="134"/>
                    <a:pt x="625" y="134"/>
                  </a:cubicBezTo>
                  <a:cubicBezTo>
                    <a:pt x="603" y="134"/>
                    <a:pt x="594" y="124"/>
                    <a:pt x="594" y="100"/>
                  </a:cubicBezTo>
                  <a:cubicBezTo>
                    <a:pt x="594" y="60"/>
                    <a:pt x="594" y="60"/>
                    <a:pt x="594" y="60"/>
                  </a:cubicBezTo>
                  <a:cubicBezTo>
                    <a:pt x="558" y="60"/>
                    <a:pt x="558" y="60"/>
                    <a:pt x="558" y="60"/>
                  </a:cubicBezTo>
                  <a:cubicBezTo>
                    <a:pt x="558" y="99"/>
                    <a:pt x="558" y="99"/>
                    <a:pt x="558" y="99"/>
                  </a:cubicBezTo>
                  <a:cubicBezTo>
                    <a:pt x="558" y="107"/>
                    <a:pt x="561" y="111"/>
                    <a:pt x="570" y="111"/>
                  </a:cubicBezTo>
                  <a:cubicBezTo>
                    <a:pt x="572" y="111"/>
                    <a:pt x="575" y="110"/>
                    <a:pt x="578" y="109"/>
                  </a:cubicBezTo>
                  <a:cubicBezTo>
                    <a:pt x="579" y="109"/>
                    <a:pt x="579" y="109"/>
                    <a:pt x="579" y="109"/>
                  </a:cubicBezTo>
                  <a:cubicBezTo>
                    <a:pt x="579" y="131"/>
                    <a:pt x="579" y="131"/>
                    <a:pt x="579" y="131"/>
                  </a:cubicBezTo>
                  <a:cubicBezTo>
                    <a:pt x="575" y="132"/>
                    <a:pt x="570" y="134"/>
                    <a:pt x="562" y="134"/>
                  </a:cubicBezTo>
                  <a:cubicBezTo>
                    <a:pt x="539" y="134"/>
                    <a:pt x="530" y="124"/>
                    <a:pt x="530" y="100"/>
                  </a:cubicBezTo>
                  <a:cubicBezTo>
                    <a:pt x="530" y="60"/>
                    <a:pt x="530" y="60"/>
                    <a:pt x="530" y="60"/>
                  </a:cubicBezTo>
                  <a:cubicBezTo>
                    <a:pt x="516" y="60"/>
                    <a:pt x="516" y="60"/>
                    <a:pt x="516" y="60"/>
                  </a:cubicBezTo>
                  <a:cubicBezTo>
                    <a:pt x="516" y="38"/>
                    <a:pt x="516" y="38"/>
                    <a:pt x="516" y="38"/>
                  </a:cubicBezTo>
                  <a:cubicBezTo>
                    <a:pt x="530" y="38"/>
                    <a:pt x="530" y="38"/>
                    <a:pt x="530" y="38"/>
                  </a:cubicBezTo>
                  <a:cubicBezTo>
                    <a:pt x="530" y="12"/>
                    <a:pt x="530" y="12"/>
                    <a:pt x="530" y="12"/>
                  </a:cubicBezTo>
                  <a:cubicBezTo>
                    <a:pt x="558" y="12"/>
                    <a:pt x="558" y="12"/>
                    <a:pt x="558" y="12"/>
                  </a:cubicBezTo>
                  <a:cubicBezTo>
                    <a:pt x="558" y="38"/>
                    <a:pt x="558" y="38"/>
                    <a:pt x="558" y="38"/>
                  </a:cubicBezTo>
                  <a:cubicBezTo>
                    <a:pt x="594" y="38"/>
                    <a:pt x="594" y="38"/>
                    <a:pt x="594" y="38"/>
                  </a:cubicBezTo>
                  <a:cubicBezTo>
                    <a:pt x="594" y="12"/>
                    <a:pt x="594" y="12"/>
                    <a:pt x="594" y="12"/>
                  </a:cubicBezTo>
                  <a:cubicBezTo>
                    <a:pt x="622" y="12"/>
                    <a:pt x="622" y="12"/>
                    <a:pt x="622" y="12"/>
                  </a:cubicBezTo>
                  <a:cubicBezTo>
                    <a:pt x="622" y="38"/>
                    <a:pt x="622" y="38"/>
                    <a:pt x="622" y="38"/>
                  </a:cubicBezTo>
                  <a:close/>
                  <a:moveTo>
                    <a:pt x="787" y="45"/>
                  </a:moveTo>
                  <a:cubicBezTo>
                    <a:pt x="787" y="73"/>
                    <a:pt x="768" y="89"/>
                    <a:pt x="738" y="89"/>
                  </a:cubicBezTo>
                  <a:cubicBezTo>
                    <a:pt x="718" y="89"/>
                    <a:pt x="718" y="89"/>
                    <a:pt x="718" y="89"/>
                  </a:cubicBezTo>
                  <a:cubicBezTo>
                    <a:pt x="718" y="132"/>
                    <a:pt x="718" y="132"/>
                    <a:pt x="718" y="132"/>
                  </a:cubicBezTo>
                  <a:cubicBezTo>
                    <a:pt x="689" y="132"/>
                    <a:pt x="689" y="132"/>
                    <a:pt x="689" y="132"/>
                  </a:cubicBezTo>
                  <a:cubicBezTo>
                    <a:pt x="689" y="0"/>
                    <a:pt x="689" y="0"/>
                    <a:pt x="689" y="0"/>
                  </a:cubicBezTo>
                  <a:cubicBezTo>
                    <a:pt x="738" y="0"/>
                    <a:pt x="738" y="0"/>
                    <a:pt x="738" y="0"/>
                  </a:cubicBezTo>
                  <a:cubicBezTo>
                    <a:pt x="768" y="0"/>
                    <a:pt x="787" y="16"/>
                    <a:pt x="787" y="45"/>
                  </a:cubicBezTo>
                  <a:close/>
                  <a:moveTo>
                    <a:pt x="736" y="65"/>
                  </a:moveTo>
                  <a:cubicBezTo>
                    <a:pt x="751" y="65"/>
                    <a:pt x="758" y="57"/>
                    <a:pt x="758" y="45"/>
                  </a:cubicBezTo>
                  <a:cubicBezTo>
                    <a:pt x="758" y="33"/>
                    <a:pt x="751" y="24"/>
                    <a:pt x="736" y="24"/>
                  </a:cubicBezTo>
                  <a:cubicBezTo>
                    <a:pt x="718" y="24"/>
                    <a:pt x="718" y="24"/>
                    <a:pt x="718" y="24"/>
                  </a:cubicBezTo>
                  <a:cubicBezTo>
                    <a:pt x="718" y="65"/>
                    <a:pt x="718" y="65"/>
                    <a:pt x="718" y="65"/>
                  </a:cubicBezTo>
                  <a:lnTo>
                    <a:pt x="736" y="65"/>
                  </a:lnTo>
                  <a:close/>
                  <a:moveTo>
                    <a:pt x="849" y="123"/>
                  </a:moveTo>
                  <a:cubicBezTo>
                    <a:pt x="843" y="130"/>
                    <a:pt x="834" y="134"/>
                    <a:pt x="824" y="134"/>
                  </a:cubicBezTo>
                  <a:cubicBezTo>
                    <a:pt x="806" y="134"/>
                    <a:pt x="791" y="122"/>
                    <a:pt x="791" y="103"/>
                  </a:cubicBezTo>
                  <a:cubicBezTo>
                    <a:pt x="791" y="84"/>
                    <a:pt x="806" y="72"/>
                    <a:pt x="827" y="72"/>
                  </a:cubicBezTo>
                  <a:cubicBezTo>
                    <a:pt x="834" y="72"/>
                    <a:pt x="841" y="73"/>
                    <a:pt x="848" y="75"/>
                  </a:cubicBezTo>
                  <a:cubicBezTo>
                    <a:pt x="848" y="73"/>
                    <a:pt x="848" y="73"/>
                    <a:pt x="848" y="73"/>
                  </a:cubicBezTo>
                  <a:cubicBezTo>
                    <a:pt x="848" y="63"/>
                    <a:pt x="842" y="59"/>
                    <a:pt x="827" y="59"/>
                  </a:cubicBezTo>
                  <a:cubicBezTo>
                    <a:pt x="818" y="59"/>
                    <a:pt x="809" y="62"/>
                    <a:pt x="801" y="66"/>
                  </a:cubicBezTo>
                  <a:cubicBezTo>
                    <a:pt x="800" y="66"/>
                    <a:pt x="800" y="66"/>
                    <a:pt x="800" y="66"/>
                  </a:cubicBezTo>
                  <a:cubicBezTo>
                    <a:pt x="800" y="44"/>
                    <a:pt x="800" y="44"/>
                    <a:pt x="800" y="44"/>
                  </a:cubicBezTo>
                  <a:cubicBezTo>
                    <a:pt x="807" y="40"/>
                    <a:pt x="820" y="36"/>
                    <a:pt x="832" y="36"/>
                  </a:cubicBezTo>
                  <a:cubicBezTo>
                    <a:pt x="860" y="36"/>
                    <a:pt x="876" y="49"/>
                    <a:pt x="876" y="73"/>
                  </a:cubicBezTo>
                  <a:cubicBezTo>
                    <a:pt x="876" y="132"/>
                    <a:pt x="876" y="132"/>
                    <a:pt x="876" y="132"/>
                  </a:cubicBezTo>
                  <a:cubicBezTo>
                    <a:pt x="849" y="132"/>
                    <a:pt x="849" y="132"/>
                    <a:pt x="849" y="132"/>
                  </a:cubicBezTo>
                  <a:cubicBezTo>
                    <a:pt x="849" y="123"/>
                    <a:pt x="849" y="123"/>
                    <a:pt x="849" y="123"/>
                  </a:cubicBezTo>
                  <a:close/>
                  <a:moveTo>
                    <a:pt x="848" y="102"/>
                  </a:moveTo>
                  <a:cubicBezTo>
                    <a:pt x="848" y="94"/>
                    <a:pt x="848" y="94"/>
                    <a:pt x="848" y="94"/>
                  </a:cubicBezTo>
                  <a:cubicBezTo>
                    <a:pt x="844" y="92"/>
                    <a:pt x="838" y="91"/>
                    <a:pt x="833" y="91"/>
                  </a:cubicBezTo>
                  <a:cubicBezTo>
                    <a:pt x="823" y="91"/>
                    <a:pt x="818" y="95"/>
                    <a:pt x="818" y="102"/>
                  </a:cubicBezTo>
                  <a:cubicBezTo>
                    <a:pt x="818" y="110"/>
                    <a:pt x="823" y="113"/>
                    <a:pt x="832" y="113"/>
                  </a:cubicBezTo>
                  <a:cubicBezTo>
                    <a:pt x="839" y="113"/>
                    <a:pt x="845" y="109"/>
                    <a:pt x="848" y="102"/>
                  </a:cubicBezTo>
                  <a:close/>
                  <a:moveTo>
                    <a:pt x="890" y="85"/>
                  </a:moveTo>
                  <a:cubicBezTo>
                    <a:pt x="890" y="55"/>
                    <a:pt x="911" y="36"/>
                    <a:pt x="939" y="36"/>
                  </a:cubicBezTo>
                  <a:cubicBezTo>
                    <a:pt x="949" y="36"/>
                    <a:pt x="958" y="38"/>
                    <a:pt x="965" y="43"/>
                  </a:cubicBezTo>
                  <a:cubicBezTo>
                    <a:pt x="965" y="67"/>
                    <a:pt x="965" y="67"/>
                    <a:pt x="965" y="67"/>
                  </a:cubicBezTo>
                  <a:cubicBezTo>
                    <a:pt x="964" y="67"/>
                    <a:pt x="964" y="67"/>
                    <a:pt x="964" y="67"/>
                  </a:cubicBezTo>
                  <a:cubicBezTo>
                    <a:pt x="958" y="62"/>
                    <a:pt x="951" y="60"/>
                    <a:pt x="943" y="60"/>
                  </a:cubicBezTo>
                  <a:cubicBezTo>
                    <a:pt x="929" y="60"/>
                    <a:pt x="918" y="69"/>
                    <a:pt x="918" y="85"/>
                  </a:cubicBezTo>
                  <a:cubicBezTo>
                    <a:pt x="918" y="101"/>
                    <a:pt x="929" y="110"/>
                    <a:pt x="943" y="110"/>
                  </a:cubicBezTo>
                  <a:cubicBezTo>
                    <a:pt x="951" y="110"/>
                    <a:pt x="958" y="108"/>
                    <a:pt x="964" y="103"/>
                  </a:cubicBezTo>
                  <a:cubicBezTo>
                    <a:pt x="965" y="103"/>
                    <a:pt x="965" y="103"/>
                    <a:pt x="965" y="103"/>
                  </a:cubicBezTo>
                  <a:cubicBezTo>
                    <a:pt x="965" y="127"/>
                    <a:pt x="965" y="127"/>
                    <a:pt x="965" y="127"/>
                  </a:cubicBezTo>
                  <a:cubicBezTo>
                    <a:pt x="958" y="132"/>
                    <a:pt x="949" y="134"/>
                    <a:pt x="939" y="134"/>
                  </a:cubicBezTo>
                  <a:cubicBezTo>
                    <a:pt x="911" y="134"/>
                    <a:pt x="890" y="115"/>
                    <a:pt x="890" y="85"/>
                  </a:cubicBezTo>
                  <a:close/>
                  <a:moveTo>
                    <a:pt x="1010" y="89"/>
                  </a:moveTo>
                  <a:cubicBezTo>
                    <a:pt x="1010" y="132"/>
                    <a:pt x="1010" y="132"/>
                    <a:pt x="1010" y="132"/>
                  </a:cubicBezTo>
                  <a:cubicBezTo>
                    <a:pt x="983" y="132"/>
                    <a:pt x="983" y="132"/>
                    <a:pt x="983" y="132"/>
                  </a:cubicBezTo>
                  <a:cubicBezTo>
                    <a:pt x="983" y="0"/>
                    <a:pt x="983" y="0"/>
                    <a:pt x="983" y="0"/>
                  </a:cubicBezTo>
                  <a:cubicBezTo>
                    <a:pt x="1010" y="0"/>
                    <a:pt x="1010" y="0"/>
                    <a:pt x="1010" y="0"/>
                  </a:cubicBezTo>
                  <a:cubicBezTo>
                    <a:pt x="1010" y="75"/>
                    <a:pt x="1010" y="75"/>
                    <a:pt x="1010" y="75"/>
                  </a:cubicBezTo>
                  <a:cubicBezTo>
                    <a:pt x="1039" y="38"/>
                    <a:pt x="1039" y="38"/>
                    <a:pt x="1039" y="38"/>
                  </a:cubicBezTo>
                  <a:cubicBezTo>
                    <a:pt x="1070" y="38"/>
                    <a:pt x="1070" y="38"/>
                    <a:pt x="1070" y="38"/>
                  </a:cubicBezTo>
                  <a:cubicBezTo>
                    <a:pt x="1070" y="39"/>
                    <a:pt x="1070" y="39"/>
                    <a:pt x="1070" y="39"/>
                  </a:cubicBezTo>
                  <a:cubicBezTo>
                    <a:pt x="1036" y="82"/>
                    <a:pt x="1036" y="82"/>
                    <a:pt x="1036" y="82"/>
                  </a:cubicBezTo>
                  <a:cubicBezTo>
                    <a:pt x="1070" y="131"/>
                    <a:pt x="1070" y="131"/>
                    <a:pt x="1070" y="131"/>
                  </a:cubicBezTo>
                  <a:cubicBezTo>
                    <a:pt x="1070" y="132"/>
                    <a:pt x="1070" y="132"/>
                    <a:pt x="1070" y="132"/>
                  </a:cubicBezTo>
                  <a:cubicBezTo>
                    <a:pt x="1038" y="132"/>
                    <a:pt x="1038" y="132"/>
                    <a:pt x="1038" y="132"/>
                  </a:cubicBezTo>
                  <a:lnTo>
                    <a:pt x="1010" y="89"/>
                  </a:lnTo>
                  <a:close/>
                  <a:moveTo>
                    <a:pt x="1133" y="123"/>
                  </a:moveTo>
                  <a:cubicBezTo>
                    <a:pt x="1127" y="130"/>
                    <a:pt x="1118" y="134"/>
                    <a:pt x="1108" y="134"/>
                  </a:cubicBezTo>
                  <a:cubicBezTo>
                    <a:pt x="1090" y="134"/>
                    <a:pt x="1075" y="122"/>
                    <a:pt x="1075" y="103"/>
                  </a:cubicBezTo>
                  <a:cubicBezTo>
                    <a:pt x="1075" y="84"/>
                    <a:pt x="1090" y="72"/>
                    <a:pt x="1112" y="72"/>
                  </a:cubicBezTo>
                  <a:cubicBezTo>
                    <a:pt x="1118" y="72"/>
                    <a:pt x="1125" y="73"/>
                    <a:pt x="1133" y="75"/>
                  </a:cubicBezTo>
                  <a:cubicBezTo>
                    <a:pt x="1133" y="73"/>
                    <a:pt x="1133" y="73"/>
                    <a:pt x="1133" y="73"/>
                  </a:cubicBezTo>
                  <a:cubicBezTo>
                    <a:pt x="1133" y="63"/>
                    <a:pt x="1127" y="59"/>
                    <a:pt x="1112" y="59"/>
                  </a:cubicBezTo>
                  <a:cubicBezTo>
                    <a:pt x="1102" y="59"/>
                    <a:pt x="1093" y="62"/>
                    <a:pt x="1086" y="66"/>
                  </a:cubicBezTo>
                  <a:cubicBezTo>
                    <a:pt x="1084" y="66"/>
                    <a:pt x="1084" y="66"/>
                    <a:pt x="1084" y="66"/>
                  </a:cubicBezTo>
                  <a:cubicBezTo>
                    <a:pt x="1084" y="44"/>
                    <a:pt x="1084" y="44"/>
                    <a:pt x="1084" y="44"/>
                  </a:cubicBezTo>
                  <a:cubicBezTo>
                    <a:pt x="1092" y="40"/>
                    <a:pt x="1104" y="36"/>
                    <a:pt x="1117" y="36"/>
                  </a:cubicBezTo>
                  <a:cubicBezTo>
                    <a:pt x="1145" y="36"/>
                    <a:pt x="1160" y="49"/>
                    <a:pt x="1160" y="73"/>
                  </a:cubicBezTo>
                  <a:cubicBezTo>
                    <a:pt x="1160" y="132"/>
                    <a:pt x="1160" y="132"/>
                    <a:pt x="1160" y="132"/>
                  </a:cubicBezTo>
                  <a:cubicBezTo>
                    <a:pt x="1133" y="132"/>
                    <a:pt x="1133" y="132"/>
                    <a:pt x="1133" y="132"/>
                  </a:cubicBezTo>
                  <a:cubicBezTo>
                    <a:pt x="1133" y="123"/>
                    <a:pt x="1133" y="123"/>
                    <a:pt x="1133" y="123"/>
                  </a:cubicBezTo>
                  <a:close/>
                  <a:moveTo>
                    <a:pt x="1133" y="102"/>
                  </a:moveTo>
                  <a:cubicBezTo>
                    <a:pt x="1133" y="94"/>
                    <a:pt x="1133" y="94"/>
                    <a:pt x="1133" y="94"/>
                  </a:cubicBezTo>
                  <a:cubicBezTo>
                    <a:pt x="1128" y="92"/>
                    <a:pt x="1123" y="91"/>
                    <a:pt x="1117" y="91"/>
                  </a:cubicBezTo>
                  <a:cubicBezTo>
                    <a:pt x="1108" y="91"/>
                    <a:pt x="1103" y="95"/>
                    <a:pt x="1103" y="102"/>
                  </a:cubicBezTo>
                  <a:cubicBezTo>
                    <a:pt x="1103" y="110"/>
                    <a:pt x="1108" y="113"/>
                    <a:pt x="1116" y="113"/>
                  </a:cubicBezTo>
                  <a:cubicBezTo>
                    <a:pt x="1124" y="113"/>
                    <a:pt x="1130" y="109"/>
                    <a:pt x="1133" y="102"/>
                  </a:cubicBezTo>
                  <a:close/>
                  <a:moveTo>
                    <a:pt x="1207" y="53"/>
                  </a:moveTo>
                  <a:cubicBezTo>
                    <a:pt x="1212" y="43"/>
                    <a:pt x="1220" y="37"/>
                    <a:pt x="1230" y="37"/>
                  </a:cubicBezTo>
                  <a:cubicBezTo>
                    <a:pt x="1234" y="37"/>
                    <a:pt x="1238" y="38"/>
                    <a:pt x="1239" y="39"/>
                  </a:cubicBezTo>
                  <a:cubicBezTo>
                    <a:pt x="1239" y="65"/>
                    <a:pt x="1239" y="65"/>
                    <a:pt x="1239" y="65"/>
                  </a:cubicBezTo>
                  <a:cubicBezTo>
                    <a:pt x="1238" y="65"/>
                    <a:pt x="1238" y="65"/>
                    <a:pt x="1238" y="65"/>
                  </a:cubicBezTo>
                  <a:cubicBezTo>
                    <a:pt x="1235" y="64"/>
                    <a:pt x="1231" y="63"/>
                    <a:pt x="1226" y="63"/>
                  </a:cubicBezTo>
                  <a:cubicBezTo>
                    <a:pt x="1217" y="63"/>
                    <a:pt x="1210" y="68"/>
                    <a:pt x="1208" y="78"/>
                  </a:cubicBezTo>
                  <a:cubicBezTo>
                    <a:pt x="1208" y="132"/>
                    <a:pt x="1208" y="132"/>
                    <a:pt x="1208" y="132"/>
                  </a:cubicBezTo>
                  <a:cubicBezTo>
                    <a:pt x="1180" y="132"/>
                    <a:pt x="1180" y="132"/>
                    <a:pt x="1180" y="132"/>
                  </a:cubicBezTo>
                  <a:cubicBezTo>
                    <a:pt x="1180" y="38"/>
                    <a:pt x="1180" y="38"/>
                    <a:pt x="1180" y="38"/>
                  </a:cubicBezTo>
                  <a:cubicBezTo>
                    <a:pt x="1207" y="38"/>
                    <a:pt x="1207" y="38"/>
                    <a:pt x="1207" y="38"/>
                  </a:cubicBezTo>
                  <a:cubicBezTo>
                    <a:pt x="1207" y="53"/>
                    <a:pt x="1207" y="53"/>
                    <a:pt x="1207" y="53"/>
                  </a:cubicBezTo>
                  <a:close/>
                  <a:moveTo>
                    <a:pt x="1314" y="122"/>
                  </a:moveTo>
                  <a:cubicBezTo>
                    <a:pt x="1308" y="130"/>
                    <a:pt x="1298" y="134"/>
                    <a:pt x="1286" y="134"/>
                  </a:cubicBezTo>
                  <a:cubicBezTo>
                    <a:pt x="1262" y="134"/>
                    <a:pt x="1246" y="112"/>
                    <a:pt x="1246" y="85"/>
                  </a:cubicBezTo>
                  <a:cubicBezTo>
                    <a:pt x="1246" y="58"/>
                    <a:pt x="1262" y="36"/>
                    <a:pt x="1286" y="36"/>
                  </a:cubicBezTo>
                  <a:cubicBezTo>
                    <a:pt x="1298" y="36"/>
                    <a:pt x="1307" y="40"/>
                    <a:pt x="1313" y="47"/>
                  </a:cubicBezTo>
                  <a:cubicBezTo>
                    <a:pt x="1313" y="0"/>
                    <a:pt x="1313" y="0"/>
                    <a:pt x="1313" y="0"/>
                  </a:cubicBezTo>
                  <a:cubicBezTo>
                    <a:pt x="1341" y="0"/>
                    <a:pt x="1341" y="0"/>
                    <a:pt x="1341" y="0"/>
                  </a:cubicBezTo>
                  <a:cubicBezTo>
                    <a:pt x="1341" y="132"/>
                    <a:pt x="1341" y="132"/>
                    <a:pt x="1341" y="132"/>
                  </a:cubicBezTo>
                  <a:cubicBezTo>
                    <a:pt x="1314" y="132"/>
                    <a:pt x="1314" y="132"/>
                    <a:pt x="1314" y="132"/>
                  </a:cubicBezTo>
                  <a:cubicBezTo>
                    <a:pt x="1314" y="122"/>
                    <a:pt x="1314" y="122"/>
                    <a:pt x="1314" y="122"/>
                  </a:cubicBezTo>
                  <a:close/>
                  <a:moveTo>
                    <a:pt x="1313" y="100"/>
                  </a:moveTo>
                  <a:cubicBezTo>
                    <a:pt x="1313" y="70"/>
                    <a:pt x="1313" y="70"/>
                    <a:pt x="1313" y="70"/>
                  </a:cubicBezTo>
                  <a:cubicBezTo>
                    <a:pt x="1308" y="63"/>
                    <a:pt x="1302" y="60"/>
                    <a:pt x="1295" y="60"/>
                  </a:cubicBezTo>
                  <a:cubicBezTo>
                    <a:pt x="1283" y="60"/>
                    <a:pt x="1275" y="69"/>
                    <a:pt x="1275" y="85"/>
                  </a:cubicBezTo>
                  <a:cubicBezTo>
                    <a:pt x="1275" y="101"/>
                    <a:pt x="1283" y="110"/>
                    <a:pt x="1295" y="110"/>
                  </a:cubicBezTo>
                  <a:cubicBezTo>
                    <a:pt x="1302" y="110"/>
                    <a:pt x="1308" y="107"/>
                    <a:pt x="1313" y="100"/>
                  </a:cubicBezTo>
                  <a:close/>
                  <a:moveTo>
                    <a:pt x="0" y="175"/>
                  </a:moveTo>
                  <a:cubicBezTo>
                    <a:pt x="81" y="175"/>
                    <a:pt x="81" y="175"/>
                    <a:pt x="81" y="175"/>
                  </a:cubicBezTo>
                  <a:cubicBezTo>
                    <a:pt x="81" y="191"/>
                    <a:pt x="81" y="191"/>
                    <a:pt x="81" y="191"/>
                  </a:cubicBezTo>
                  <a:cubicBezTo>
                    <a:pt x="18" y="191"/>
                    <a:pt x="18" y="191"/>
                    <a:pt x="18" y="191"/>
                  </a:cubicBezTo>
                  <a:cubicBezTo>
                    <a:pt x="18" y="231"/>
                    <a:pt x="18" y="231"/>
                    <a:pt x="18" y="231"/>
                  </a:cubicBezTo>
                  <a:cubicBezTo>
                    <a:pt x="75" y="231"/>
                    <a:pt x="75" y="231"/>
                    <a:pt x="75" y="231"/>
                  </a:cubicBezTo>
                  <a:cubicBezTo>
                    <a:pt x="75" y="247"/>
                    <a:pt x="75" y="247"/>
                    <a:pt x="75" y="247"/>
                  </a:cubicBezTo>
                  <a:cubicBezTo>
                    <a:pt x="18" y="247"/>
                    <a:pt x="18" y="247"/>
                    <a:pt x="18" y="247"/>
                  </a:cubicBezTo>
                  <a:cubicBezTo>
                    <a:pt x="18" y="291"/>
                    <a:pt x="18" y="291"/>
                    <a:pt x="18" y="291"/>
                  </a:cubicBezTo>
                  <a:cubicBezTo>
                    <a:pt x="81" y="291"/>
                    <a:pt x="81" y="291"/>
                    <a:pt x="81" y="291"/>
                  </a:cubicBezTo>
                  <a:cubicBezTo>
                    <a:pt x="81" y="307"/>
                    <a:pt x="81" y="307"/>
                    <a:pt x="81" y="307"/>
                  </a:cubicBezTo>
                  <a:cubicBezTo>
                    <a:pt x="0" y="307"/>
                    <a:pt x="0" y="307"/>
                    <a:pt x="0" y="307"/>
                  </a:cubicBezTo>
                  <a:lnTo>
                    <a:pt x="0" y="175"/>
                  </a:lnTo>
                  <a:close/>
                  <a:moveTo>
                    <a:pt x="149" y="212"/>
                  </a:moveTo>
                  <a:cubicBezTo>
                    <a:pt x="169" y="212"/>
                    <a:pt x="181" y="226"/>
                    <a:pt x="181" y="248"/>
                  </a:cubicBezTo>
                  <a:cubicBezTo>
                    <a:pt x="181" y="307"/>
                    <a:pt x="181" y="307"/>
                    <a:pt x="181" y="307"/>
                  </a:cubicBezTo>
                  <a:cubicBezTo>
                    <a:pt x="164" y="307"/>
                    <a:pt x="164" y="307"/>
                    <a:pt x="164" y="307"/>
                  </a:cubicBezTo>
                  <a:cubicBezTo>
                    <a:pt x="164" y="249"/>
                    <a:pt x="164" y="249"/>
                    <a:pt x="164" y="249"/>
                  </a:cubicBezTo>
                  <a:cubicBezTo>
                    <a:pt x="164" y="237"/>
                    <a:pt x="157" y="228"/>
                    <a:pt x="144" y="228"/>
                  </a:cubicBezTo>
                  <a:cubicBezTo>
                    <a:pt x="133" y="228"/>
                    <a:pt x="124" y="235"/>
                    <a:pt x="121" y="245"/>
                  </a:cubicBezTo>
                  <a:cubicBezTo>
                    <a:pt x="121" y="307"/>
                    <a:pt x="121" y="307"/>
                    <a:pt x="121" y="307"/>
                  </a:cubicBezTo>
                  <a:cubicBezTo>
                    <a:pt x="103" y="307"/>
                    <a:pt x="103" y="307"/>
                    <a:pt x="103" y="307"/>
                  </a:cubicBezTo>
                  <a:cubicBezTo>
                    <a:pt x="103" y="214"/>
                    <a:pt x="103" y="214"/>
                    <a:pt x="103" y="214"/>
                  </a:cubicBezTo>
                  <a:cubicBezTo>
                    <a:pt x="121" y="214"/>
                    <a:pt x="121" y="214"/>
                    <a:pt x="121" y="214"/>
                  </a:cubicBezTo>
                  <a:cubicBezTo>
                    <a:pt x="121" y="227"/>
                    <a:pt x="121" y="227"/>
                    <a:pt x="121" y="227"/>
                  </a:cubicBezTo>
                  <a:cubicBezTo>
                    <a:pt x="126" y="219"/>
                    <a:pt x="136" y="212"/>
                    <a:pt x="149" y="212"/>
                  </a:cubicBezTo>
                  <a:close/>
                  <a:moveTo>
                    <a:pt x="228" y="214"/>
                  </a:moveTo>
                  <a:cubicBezTo>
                    <a:pt x="252" y="214"/>
                    <a:pt x="252" y="214"/>
                    <a:pt x="252" y="214"/>
                  </a:cubicBezTo>
                  <a:cubicBezTo>
                    <a:pt x="252" y="229"/>
                    <a:pt x="252" y="229"/>
                    <a:pt x="252" y="229"/>
                  </a:cubicBezTo>
                  <a:cubicBezTo>
                    <a:pt x="228" y="229"/>
                    <a:pt x="228" y="229"/>
                    <a:pt x="228" y="229"/>
                  </a:cubicBezTo>
                  <a:cubicBezTo>
                    <a:pt x="228" y="279"/>
                    <a:pt x="228" y="279"/>
                    <a:pt x="228" y="279"/>
                  </a:cubicBezTo>
                  <a:cubicBezTo>
                    <a:pt x="228" y="289"/>
                    <a:pt x="234" y="293"/>
                    <a:pt x="243" y="293"/>
                  </a:cubicBezTo>
                  <a:cubicBezTo>
                    <a:pt x="246" y="293"/>
                    <a:pt x="249" y="293"/>
                    <a:pt x="251" y="292"/>
                  </a:cubicBezTo>
                  <a:cubicBezTo>
                    <a:pt x="252" y="292"/>
                    <a:pt x="252" y="292"/>
                    <a:pt x="252" y="292"/>
                  </a:cubicBezTo>
                  <a:cubicBezTo>
                    <a:pt x="252" y="307"/>
                    <a:pt x="252" y="307"/>
                    <a:pt x="252" y="307"/>
                  </a:cubicBezTo>
                  <a:cubicBezTo>
                    <a:pt x="249" y="308"/>
                    <a:pt x="246" y="309"/>
                    <a:pt x="241" y="309"/>
                  </a:cubicBezTo>
                  <a:cubicBezTo>
                    <a:pt x="219" y="309"/>
                    <a:pt x="211" y="299"/>
                    <a:pt x="211" y="281"/>
                  </a:cubicBezTo>
                  <a:cubicBezTo>
                    <a:pt x="211" y="229"/>
                    <a:pt x="211" y="229"/>
                    <a:pt x="211" y="229"/>
                  </a:cubicBezTo>
                  <a:cubicBezTo>
                    <a:pt x="195" y="229"/>
                    <a:pt x="195" y="229"/>
                    <a:pt x="195" y="229"/>
                  </a:cubicBezTo>
                  <a:cubicBezTo>
                    <a:pt x="195" y="214"/>
                    <a:pt x="195" y="214"/>
                    <a:pt x="195" y="214"/>
                  </a:cubicBezTo>
                  <a:cubicBezTo>
                    <a:pt x="211" y="214"/>
                    <a:pt x="211" y="214"/>
                    <a:pt x="211" y="214"/>
                  </a:cubicBezTo>
                  <a:cubicBezTo>
                    <a:pt x="211" y="189"/>
                    <a:pt x="211" y="189"/>
                    <a:pt x="211" y="189"/>
                  </a:cubicBezTo>
                  <a:cubicBezTo>
                    <a:pt x="228" y="189"/>
                    <a:pt x="228" y="189"/>
                    <a:pt x="228" y="189"/>
                  </a:cubicBezTo>
                  <a:lnTo>
                    <a:pt x="228" y="214"/>
                  </a:lnTo>
                  <a:close/>
                  <a:moveTo>
                    <a:pt x="309" y="309"/>
                  </a:moveTo>
                  <a:cubicBezTo>
                    <a:pt x="282" y="309"/>
                    <a:pt x="263" y="290"/>
                    <a:pt x="263" y="261"/>
                  </a:cubicBezTo>
                  <a:cubicBezTo>
                    <a:pt x="263" y="232"/>
                    <a:pt x="280" y="212"/>
                    <a:pt x="305" y="212"/>
                  </a:cubicBezTo>
                  <a:cubicBezTo>
                    <a:pt x="331" y="212"/>
                    <a:pt x="344" y="230"/>
                    <a:pt x="344" y="258"/>
                  </a:cubicBezTo>
                  <a:cubicBezTo>
                    <a:pt x="344" y="266"/>
                    <a:pt x="344" y="266"/>
                    <a:pt x="344" y="266"/>
                  </a:cubicBezTo>
                  <a:cubicBezTo>
                    <a:pt x="281" y="266"/>
                    <a:pt x="281" y="266"/>
                    <a:pt x="281" y="266"/>
                  </a:cubicBezTo>
                  <a:cubicBezTo>
                    <a:pt x="282" y="284"/>
                    <a:pt x="295" y="293"/>
                    <a:pt x="311" y="293"/>
                  </a:cubicBezTo>
                  <a:cubicBezTo>
                    <a:pt x="321" y="293"/>
                    <a:pt x="329" y="291"/>
                    <a:pt x="337" y="285"/>
                  </a:cubicBezTo>
                  <a:cubicBezTo>
                    <a:pt x="338" y="285"/>
                    <a:pt x="338" y="285"/>
                    <a:pt x="338" y="285"/>
                  </a:cubicBezTo>
                  <a:cubicBezTo>
                    <a:pt x="338" y="300"/>
                    <a:pt x="338" y="300"/>
                    <a:pt x="338" y="300"/>
                  </a:cubicBezTo>
                  <a:cubicBezTo>
                    <a:pt x="330" y="306"/>
                    <a:pt x="320" y="309"/>
                    <a:pt x="309" y="309"/>
                  </a:cubicBezTo>
                  <a:close/>
                  <a:moveTo>
                    <a:pt x="281" y="251"/>
                  </a:moveTo>
                  <a:cubicBezTo>
                    <a:pt x="327" y="251"/>
                    <a:pt x="327" y="251"/>
                    <a:pt x="327" y="251"/>
                  </a:cubicBezTo>
                  <a:cubicBezTo>
                    <a:pt x="327" y="237"/>
                    <a:pt x="320" y="227"/>
                    <a:pt x="306" y="227"/>
                  </a:cubicBezTo>
                  <a:cubicBezTo>
                    <a:pt x="292" y="227"/>
                    <a:pt x="284" y="237"/>
                    <a:pt x="281" y="251"/>
                  </a:cubicBezTo>
                  <a:close/>
                  <a:moveTo>
                    <a:pt x="382" y="228"/>
                  </a:moveTo>
                  <a:cubicBezTo>
                    <a:pt x="386" y="218"/>
                    <a:pt x="395" y="212"/>
                    <a:pt x="405" y="212"/>
                  </a:cubicBezTo>
                  <a:cubicBezTo>
                    <a:pt x="409" y="212"/>
                    <a:pt x="413" y="213"/>
                    <a:pt x="414" y="214"/>
                  </a:cubicBezTo>
                  <a:cubicBezTo>
                    <a:pt x="414" y="231"/>
                    <a:pt x="414" y="231"/>
                    <a:pt x="414" y="231"/>
                  </a:cubicBezTo>
                  <a:cubicBezTo>
                    <a:pt x="414" y="231"/>
                    <a:pt x="414" y="231"/>
                    <a:pt x="414" y="231"/>
                  </a:cubicBezTo>
                  <a:cubicBezTo>
                    <a:pt x="411" y="230"/>
                    <a:pt x="407" y="229"/>
                    <a:pt x="403" y="229"/>
                  </a:cubicBezTo>
                  <a:cubicBezTo>
                    <a:pt x="393" y="229"/>
                    <a:pt x="385" y="236"/>
                    <a:pt x="382" y="246"/>
                  </a:cubicBezTo>
                  <a:cubicBezTo>
                    <a:pt x="382" y="307"/>
                    <a:pt x="382" y="307"/>
                    <a:pt x="382" y="307"/>
                  </a:cubicBezTo>
                  <a:cubicBezTo>
                    <a:pt x="365" y="307"/>
                    <a:pt x="365" y="307"/>
                    <a:pt x="365" y="307"/>
                  </a:cubicBezTo>
                  <a:cubicBezTo>
                    <a:pt x="365" y="214"/>
                    <a:pt x="365" y="214"/>
                    <a:pt x="365" y="214"/>
                  </a:cubicBezTo>
                  <a:cubicBezTo>
                    <a:pt x="382" y="214"/>
                    <a:pt x="382" y="214"/>
                    <a:pt x="382" y="214"/>
                  </a:cubicBezTo>
                  <a:cubicBezTo>
                    <a:pt x="382" y="228"/>
                    <a:pt x="382" y="228"/>
                    <a:pt x="382" y="228"/>
                  </a:cubicBezTo>
                  <a:close/>
                  <a:moveTo>
                    <a:pt x="474" y="212"/>
                  </a:moveTo>
                  <a:cubicBezTo>
                    <a:pt x="502" y="212"/>
                    <a:pt x="516" y="235"/>
                    <a:pt x="516" y="260"/>
                  </a:cubicBezTo>
                  <a:cubicBezTo>
                    <a:pt x="516" y="286"/>
                    <a:pt x="502" y="309"/>
                    <a:pt x="474" y="309"/>
                  </a:cubicBezTo>
                  <a:cubicBezTo>
                    <a:pt x="463" y="309"/>
                    <a:pt x="453" y="303"/>
                    <a:pt x="448" y="296"/>
                  </a:cubicBezTo>
                  <a:cubicBezTo>
                    <a:pt x="448" y="342"/>
                    <a:pt x="448" y="342"/>
                    <a:pt x="448" y="342"/>
                  </a:cubicBezTo>
                  <a:cubicBezTo>
                    <a:pt x="430" y="342"/>
                    <a:pt x="430" y="342"/>
                    <a:pt x="430" y="342"/>
                  </a:cubicBezTo>
                  <a:cubicBezTo>
                    <a:pt x="430" y="214"/>
                    <a:pt x="430" y="214"/>
                    <a:pt x="430" y="214"/>
                  </a:cubicBezTo>
                  <a:cubicBezTo>
                    <a:pt x="448" y="214"/>
                    <a:pt x="448" y="214"/>
                    <a:pt x="448" y="214"/>
                  </a:cubicBezTo>
                  <a:cubicBezTo>
                    <a:pt x="448" y="224"/>
                    <a:pt x="448" y="224"/>
                    <a:pt x="448" y="224"/>
                  </a:cubicBezTo>
                  <a:cubicBezTo>
                    <a:pt x="453" y="218"/>
                    <a:pt x="463" y="212"/>
                    <a:pt x="474" y="212"/>
                  </a:cubicBezTo>
                  <a:close/>
                  <a:moveTo>
                    <a:pt x="471" y="293"/>
                  </a:moveTo>
                  <a:cubicBezTo>
                    <a:pt x="488" y="293"/>
                    <a:pt x="498" y="279"/>
                    <a:pt x="498" y="260"/>
                  </a:cubicBezTo>
                  <a:cubicBezTo>
                    <a:pt x="498" y="242"/>
                    <a:pt x="488" y="228"/>
                    <a:pt x="471" y="228"/>
                  </a:cubicBezTo>
                  <a:cubicBezTo>
                    <a:pt x="461" y="228"/>
                    <a:pt x="453" y="233"/>
                    <a:pt x="448" y="243"/>
                  </a:cubicBezTo>
                  <a:cubicBezTo>
                    <a:pt x="448" y="278"/>
                    <a:pt x="448" y="278"/>
                    <a:pt x="448" y="278"/>
                  </a:cubicBezTo>
                  <a:cubicBezTo>
                    <a:pt x="453" y="287"/>
                    <a:pt x="461" y="293"/>
                    <a:pt x="471" y="293"/>
                  </a:cubicBezTo>
                  <a:close/>
                  <a:moveTo>
                    <a:pt x="554" y="228"/>
                  </a:moveTo>
                  <a:cubicBezTo>
                    <a:pt x="558" y="218"/>
                    <a:pt x="567" y="212"/>
                    <a:pt x="577" y="212"/>
                  </a:cubicBezTo>
                  <a:cubicBezTo>
                    <a:pt x="581" y="212"/>
                    <a:pt x="585" y="213"/>
                    <a:pt x="587" y="214"/>
                  </a:cubicBezTo>
                  <a:cubicBezTo>
                    <a:pt x="587" y="231"/>
                    <a:pt x="587" y="231"/>
                    <a:pt x="587" y="231"/>
                  </a:cubicBezTo>
                  <a:cubicBezTo>
                    <a:pt x="586" y="231"/>
                    <a:pt x="586" y="231"/>
                    <a:pt x="586" y="231"/>
                  </a:cubicBezTo>
                  <a:cubicBezTo>
                    <a:pt x="583" y="230"/>
                    <a:pt x="579" y="229"/>
                    <a:pt x="575" y="229"/>
                  </a:cubicBezTo>
                  <a:cubicBezTo>
                    <a:pt x="565" y="229"/>
                    <a:pt x="557" y="236"/>
                    <a:pt x="554" y="246"/>
                  </a:cubicBezTo>
                  <a:cubicBezTo>
                    <a:pt x="554" y="307"/>
                    <a:pt x="554" y="307"/>
                    <a:pt x="554" y="307"/>
                  </a:cubicBezTo>
                  <a:cubicBezTo>
                    <a:pt x="537" y="307"/>
                    <a:pt x="537" y="307"/>
                    <a:pt x="537" y="307"/>
                  </a:cubicBezTo>
                  <a:cubicBezTo>
                    <a:pt x="537" y="214"/>
                    <a:pt x="537" y="214"/>
                    <a:pt x="537" y="214"/>
                  </a:cubicBezTo>
                  <a:cubicBezTo>
                    <a:pt x="554" y="214"/>
                    <a:pt x="554" y="214"/>
                    <a:pt x="554" y="214"/>
                  </a:cubicBezTo>
                  <a:cubicBezTo>
                    <a:pt x="554" y="228"/>
                    <a:pt x="554" y="228"/>
                    <a:pt x="554" y="228"/>
                  </a:cubicBezTo>
                  <a:close/>
                  <a:moveTo>
                    <a:pt x="612" y="176"/>
                  </a:moveTo>
                  <a:cubicBezTo>
                    <a:pt x="618" y="176"/>
                    <a:pt x="623" y="181"/>
                    <a:pt x="623" y="187"/>
                  </a:cubicBezTo>
                  <a:cubicBezTo>
                    <a:pt x="623" y="193"/>
                    <a:pt x="618" y="198"/>
                    <a:pt x="612" y="198"/>
                  </a:cubicBezTo>
                  <a:cubicBezTo>
                    <a:pt x="606" y="198"/>
                    <a:pt x="601" y="193"/>
                    <a:pt x="601" y="187"/>
                  </a:cubicBezTo>
                  <a:cubicBezTo>
                    <a:pt x="601" y="181"/>
                    <a:pt x="606" y="176"/>
                    <a:pt x="612" y="176"/>
                  </a:cubicBezTo>
                  <a:close/>
                  <a:moveTo>
                    <a:pt x="603" y="214"/>
                  </a:moveTo>
                  <a:cubicBezTo>
                    <a:pt x="621" y="214"/>
                    <a:pt x="621" y="214"/>
                    <a:pt x="621" y="214"/>
                  </a:cubicBezTo>
                  <a:cubicBezTo>
                    <a:pt x="621" y="307"/>
                    <a:pt x="621" y="307"/>
                    <a:pt x="621" y="307"/>
                  </a:cubicBezTo>
                  <a:cubicBezTo>
                    <a:pt x="603" y="307"/>
                    <a:pt x="603" y="307"/>
                    <a:pt x="603" y="307"/>
                  </a:cubicBezTo>
                  <a:lnTo>
                    <a:pt x="603" y="214"/>
                  </a:lnTo>
                  <a:close/>
                  <a:moveTo>
                    <a:pt x="683" y="252"/>
                  </a:moveTo>
                  <a:cubicBezTo>
                    <a:pt x="696" y="257"/>
                    <a:pt x="711" y="262"/>
                    <a:pt x="711" y="280"/>
                  </a:cubicBezTo>
                  <a:cubicBezTo>
                    <a:pt x="711" y="299"/>
                    <a:pt x="696" y="309"/>
                    <a:pt x="675" y="309"/>
                  </a:cubicBezTo>
                  <a:cubicBezTo>
                    <a:pt x="663" y="309"/>
                    <a:pt x="651" y="306"/>
                    <a:pt x="644" y="300"/>
                  </a:cubicBezTo>
                  <a:cubicBezTo>
                    <a:pt x="644" y="283"/>
                    <a:pt x="644" y="283"/>
                    <a:pt x="644" y="283"/>
                  </a:cubicBezTo>
                  <a:cubicBezTo>
                    <a:pt x="645" y="283"/>
                    <a:pt x="645" y="283"/>
                    <a:pt x="645" y="283"/>
                  </a:cubicBezTo>
                  <a:cubicBezTo>
                    <a:pt x="653" y="291"/>
                    <a:pt x="664" y="294"/>
                    <a:pt x="675" y="294"/>
                  </a:cubicBezTo>
                  <a:cubicBezTo>
                    <a:pt x="685" y="294"/>
                    <a:pt x="694" y="290"/>
                    <a:pt x="694" y="282"/>
                  </a:cubicBezTo>
                  <a:cubicBezTo>
                    <a:pt x="694" y="274"/>
                    <a:pt x="687" y="272"/>
                    <a:pt x="672" y="267"/>
                  </a:cubicBezTo>
                  <a:cubicBezTo>
                    <a:pt x="659" y="263"/>
                    <a:pt x="644" y="258"/>
                    <a:pt x="644" y="240"/>
                  </a:cubicBezTo>
                  <a:cubicBezTo>
                    <a:pt x="644" y="223"/>
                    <a:pt x="659" y="212"/>
                    <a:pt x="678" y="212"/>
                  </a:cubicBezTo>
                  <a:cubicBezTo>
                    <a:pt x="689" y="212"/>
                    <a:pt x="699" y="214"/>
                    <a:pt x="706" y="220"/>
                  </a:cubicBezTo>
                  <a:cubicBezTo>
                    <a:pt x="706" y="236"/>
                    <a:pt x="706" y="236"/>
                    <a:pt x="706" y="236"/>
                  </a:cubicBezTo>
                  <a:cubicBezTo>
                    <a:pt x="706" y="236"/>
                    <a:pt x="706" y="236"/>
                    <a:pt x="706" y="236"/>
                  </a:cubicBezTo>
                  <a:cubicBezTo>
                    <a:pt x="698" y="230"/>
                    <a:pt x="689" y="227"/>
                    <a:pt x="678" y="227"/>
                  </a:cubicBezTo>
                  <a:cubicBezTo>
                    <a:pt x="667" y="227"/>
                    <a:pt x="661" y="232"/>
                    <a:pt x="661" y="238"/>
                  </a:cubicBezTo>
                  <a:cubicBezTo>
                    <a:pt x="661" y="246"/>
                    <a:pt x="668" y="248"/>
                    <a:pt x="683" y="252"/>
                  </a:cubicBezTo>
                  <a:close/>
                  <a:moveTo>
                    <a:pt x="772" y="309"/>
                  </a:moveTo>
                  <a:cubicBezTo>
                    <a:pt x="745" y="309"/>
                    <a:pt x="726" y="290"/>
                    <a:pt x="726" y="261"/>
                  </a:cubicBezTo>
                  <a:cubicBezTo>
                    <a:pt x="726" y="232"/>
                    <a:pt x="744" y="212"/>
                    <a:pt x="769" y="212"/>
                  </a:cubicBezTo>
                  <a:cubicBezTo>
                    <a:pt x="794" y="212"/>
                    <a:pt x="807" y="230"/>
                    <a:pt x="807" y="258"/>
                  </a:cubicBezTo>
                  <a:cubicBezTo>
                    <a:pt x="807" y="266"/>
                    <a:pt x="807" y="266"/>
                    <a:pt x="807" y="266"/>
                  </a:cubicBezTo>
                  <a:cubicBezTo>
                    <a:pt x="744" y="266"/>
                    <a:pt x="744" y="266"/>
                    <a:pt x="744" y="266"/>
                  </a:cubicBezTo>
                  <a:cubicBezTo>
                    <a:pt x="746" y="284"/>
                    <a:pt x="758" y="293"/>
                    <a:pt x="774" y="293"/>
                  </a:cubicBezTo>
                  <a:cubicBezTo>
                    <a:pt x="785" y="293"/>
                    <a:pt x="792" y="291"/>
                    <a:pt x="800" y="285"/>
                  </a:cubicBezTo>
                  <a:cubicBezTo>
                    <a:pt x="801" y="285"/>
                    <a:pt x="801" y="285"/>
                    <a:pt x="801" y="285"/>
                  </a:cubicBezTo>
                  <a:cubicBezTo>
                    <a:pt x="801" y="300"/>
                    <a:pt x="801" y="300"/>
                    <a:pt x="801" y="300"/>
                  </a:cubicBezTo>
                  <a:cubicBezTo>
                    <a:pt x="793" y="306"/>
                    <a:pt x="783" y="309"/>
                    <a:pt x="772" y="309"/>
                  </a:cubicBezTo>
                  <a:close/>
                  <a:moveTo>
                    <a:pt x="744" y="251"/>
                  </a:moveTo>
                  <a:cubicBezTo>
                    <a:pt x="791" y="251"/>
                    <a:pt x="791" y="251"/>
                    <a:pt x="791" y="251"/>
                  </a:cubicBezTo>
                  <a:cubicBezTo>
                    <a:pt x="790" y="237"/>
                    <a:pt x="783" y="227"/>
                    <a:pt x="769" y="227"/>
                  </a:cubicBezTo>
                  <a:cubicBezTo>
                    <a:pt x="756" y="227"/>
                    <a:pt x="747" y="237"/>
                    <a:pt x="744" y="25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sz="1350"/>
            </a:p>
          </p:txBody>
        </p:sp>
      </p:grpSp>
    </p:spTree>
    <p:extLst>
      <p:ext uri="{BB962C8B-B14F-4D97-AF65-F5344CB8AC3E}">
        <p14:creationId xmlns:p14="http://schemas.microsoft.com/office/powerpoint/2010/main" val="35337578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urple Frame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010" y="1928810"/>
            <a:ext cx="6171008" cy="432197"/>
          </a:xfrm>
        </p:spPr>
        <p:txBody>
          <a:bodyPr>
            <a:noAutofit/>
          </a:bodyPr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456011" y="2361901"/>
            <a:ext cx="6171008" cy="40005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400"/>
            </a:lvl1pPr>
            <a:lvl2pPr marL="0" indent="0">
              <a:spcBef>
                <a:spcPts val="0"/>
              </a:spcBef>
              <a:buFontTx/>
              <a:buNone/>
              <a:defRPr sz="1500"/>
            </a:lvl2pPr>
            <a:lvl3pPr marL="0" indent="0">
              <a:spcBef>
                <a:spcPts val="0"/>
              </a:spcBef>
              <a:buFontTx/>
              <a:buNone/>
              <a:defRPr sz="1500"/>
            </a:lvl3pPr>
            <a:lvl4pPr marL="0" indent="0">
              <a:spcBef>
                <a:spcPts val="0"/>
              </a:spcBef>
              <a:buFontTx/>
              <a:buNone/>
              <a:defRPr sz="1500"/>
            </a:lvl4pPr>
            <a:lvl5pPr marL="0" indent="0">
              <a:spcBef>
                <a:spcPts val="0"/>
              </a:spcBef>
              <a:buFontTx/>
              <a:buNone/>
              <a:defRPr sz="1500"/>
            </a:lvl5pPr>
            <a:lvl6pPr marL="0" indent="0">
              <a:spcBef>
                <a:spcPts val="0"/>
              </a:spcBef>
              <a:buFontTx/>
              <a:buNone/>
              <a:defRPr sz="1500"/>
            </a:lvl6pPr>
            <a:lvl7pPr marL="0" indent="0">
              <a:spcBef>
                <a:spcPts val="0"/>
              </a:spcBef>
              <a:buFontTx/>
              <a:buNone/>
              <a:defRPr sz="1500"/>
            </a:lvl7pPr>
            <a:lvl8pPr marL="0" indent="0">
              <a:spcBef>
                <a:spcPts val="0"/>
              </a:spcBef>
              <a:buFontTx/>
              <a:buNone/>
              <a:defRPr sz="1500"/>
            </a:lvl8pPr>
            <a:lvl9pPr marL="0" indent="0">
              <a:spcBef>
                <a:spcPts val="0"/>
              </a:spcBef>
              <a:buFontTx/>
              <a:buNone/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7D378-E709-4062-9715-39E79557A063}" type="datetime4">
              <a:rPr lang="en-US" smtClean="0"/>
              <a:t>December 18, 2015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Private | Confidential | Internal Use Only 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F8AB-BCEA-4347-8BA6-BE776009BC89}" type="slidenum">
              <a:rPr/>
              <a:pPr/>
              <a:t>‹#›</a:t>
            </a:fld>
            <a:endParaRPr dirty="0"/>
          </a:p>
        </p:txBody>
      </p:sp>
      <p:sp>
        <p:nvSpPr>
          <p:cNvPr id="10" name="Freeform 9"/>
          <p:cNvSpPr/>
          <p:nvPr/>
        </p:nvSpPr>
        <p:spPr>
          <a:xfrm>
            <a:off x="456010" y="347114"/>
            <a:ext cx="8239601" cy="1468026"/>
          </a:xfrm>
          <a:custGeom>
            <a:avLst/>
            <a:gdLst>
              <a:gd name="connsiteX0" fmla="*/ 188969 w 10986134"/>
              <a:gd name="connsiteY0" fmla="*/ 176957 h 1957368"/>
              <a:gd name="connsiteX1" fmla="*/ 188969 w 10986134"/>
              <a:gd name="connsiteY1" fmla="*/ 1768399 h 1957368"/>
              <a:gd name="connsiteX2" fmla="*/ 10797165 w 10986134"/>
              <a:gd name="connsiteY2" fmla="*/ 1768399 h 1957368"/>
              <a:gd name="connsiteX3" fmla="*/ 10797165 w 10986134"/>
              <a:gd name="connsiteY3" fmla="*/ 176957 h 1957368"/>
              <a:gd name="connsiteX4" fmla="*/ 10797165 w 10986134"/>
              <a:gd name="connsiteY4" fmla="*/ 0 h 1957368"/>
              <a:gd name="connsiteX5" fmla="*/ 10986134 w 10986134"/>
              <a:gd name="connsiteY5" fmla="*/ 0 h 1957368"/>
              <a:gd name="connsiteX6" fmla="*/ 10986134 w 10986134"/>
              <a:gd name="connsiteY6" fmla="*/ 1957368 h 1957368"/>
              <a:gd name="connsiteX7" fmla="*/ 10971369 w 10986134"/>
              <a:gd name="connsiteY7" fmla="*/ 1957368 h 1957368"/>
              <a:gd name="connsiteX8" fmla="*/ 10797165 w 10986134"/>
              <a:gd name="connsiteY8" fmla="*/ 1957368 h 1957368"/>
              <a:gd name="connsiteX9" fmla="*/ 188969 w 10986134"/>
              <a:gd name="connsiteY9" fmla="*/ 1957368 h 1957368"/>
              <a:gd name="connsiteX10" fmla="*/ 14764 w 10986134"/>
              <a:gd name="connsiteY10" fmla="*/ 1957368 h 1957368"/>
              <a:gd name="connsiteX11" fmla="*/ 0 w 10986134"/>
              <a:gd name="connsiteY11" fmla="*/ 1957368 h 1957368"/>
              <a:gd name="connsiteX12" fmla="*/ 0 w 10986134"/>
              <a:gd name="connsiteY12" fmla="*/ 0 h 1957368"/>
              <a:gd name="connsiteX13" fmla="*/ 14764 w 10986134"/>
              <a:gd name="connsiteY13" fmla="*/ 0 h 1957368"/>
              <a:gd name="connsiteX14" fmla="*/ 188969 w 10986134"/>
              <a:gd name="connsiteY14" fmla="*/ 0 h 1957368"/>
              <a:gd name="connsiteX15" fmla="*/ 10797165 w 10986134"/>
              <a:gd name="connsiteY15" fmla="*/ 0 h 195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0986134" h="1957368">
                <a:moveTo>
                  <a:pt x="188969" y="176957"/>
                </a:moveTo>
                <a:lnTo>
                  <a:pt x="188969" y="1768399"/>
                </a:lnTo>
                <a:lnTo>
                  <a:pt x="10797165" y="1768399"/>
                </a:lnTo>
                <a:lnTo>
                  <a:pt x="10797165" y="176957"/>
                </a:lnTo>
                <a:close/>
                <a:moveTo>
                  <a:pt x="10797165" y="0"/>
                </a:moveTo>
                <a:lnTo>
                  <a:pt x="10986134" y="0"/>
                </a:lnTo>
                <a:lnTo>
                  <a:pt x="10986134" y="1957368"/>
                </a:lnTo>
                <a:lnTo>
                  <a:pt x="10971369" y="1957368"/>
                </a:lnTo>
                <a:lnTo>
                  <a:pt x="10797165" y="1957368"/>
                </a:lnTo>
                <a:lnTo>
                  <a:pt x="188969" y="1957368"/>
                </a:lnTo>
                <a:lnTo>
                  <a:pt x="14764" y="1957368"/>
                </a:lnTo>
                <a:lnTo>
                  <a:pt x="0" y="1957368"/>
                </a:lnTo>
                <a:lnTo>
                  <a:pt x="0" y="0"/>
                </a:lnTo>
                <a:lnTo>
                  <a:pt x="14764" y="0"/>
                </a:lnTo>
                <a:lnTo>
                  <a:pt x="188969" y="0"/>
                </a:lnTo>
                <a:lnTo>
                  <a:pt x="10797165" y="0"/>
                </a:lnTo>
                <a:close/>
              </a:path>
            </a:pathLst>
          </a:custGeom>
          <a:solidFill>
            <a:schemeClr val="accent2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lnSpc>
                <a:spcPct val="90000"/>
              </a:lnSpc>
            </a:pPr>
            <a:endParaRPr sz="1350"/>
          </a:p>
        </p:txBody>
      </p:sp>
      <p:grpSp>
        <p:nvGrpSpPr>
          <p:cNvPr id="8" name="Group 7"/>
          <p:cNvGrpSpPr/>
          <p:nvPr/>
        </p:nvGrpSpPr>
        <p:grpSpPr>
          <a:xfrm>
            <a:off x="457705" y="4686301"/>
            <a:ext cx="727103" cy="292893"/>
            <a:chOff x="3578225" y="1146175"/>
            <a:chExt cx="5038725" cy="2111375"/>
          </a:xfrm>
        </p:grpSpPr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3578225" y="1146175"/>
              <a:ext cx="1725613" cy="498475"/>
            </a:xfrm>
            <a:custGeom>
              <a:avLst/>
              <a:gdLst>
                <a:gd name="T0" fmla="*/ 0 w 1087"/>
                <a:gd name="T1" fmla="*/ 0 h 314"/>
                <a:gd name="T2" fmla="*/ 0 w 1087"/>
                <a:gd name="T3" fmla="*/ 314 h 314"/>
                <a:gd name="T4" fmla="*/ 0 w 1087"/>
                <a:gd name="T5" fmla="*/ 314 h 314"/>
                <a:gd name="T6" fmla="*/ 1087 w 1087"/>
                <a:gd name="T7" fmla="*/ 314 h 314"/>
                <a:gd name="T8" fmla="*/ 1087 w 1087"/>
                <a:gd name="T9" fmla="*/ 0 h 314"/>
                <a:gd name="T10" fmla="*/ 0 w 1087"/>
                <a:gd name="T11" fmla="*/ 0 h 314"/>
                <a:gd name="T12" fmla="*/ 1018 w 1087"/>
                <a:gd name="T13" fmla="*/ 245 h 314"/>
                <a:gd name="T14" fmla="*/ 69 w 1087"/>
                <a:gd name="T15" fmla="*/ 245 h 314"/>
                <a:gd name="T16" fmla="*/ 69 w 1087"/>
                <a:gd name="T17" fmla="*/ 69 h 314"/>
                <a:gd name="T18" fmla="*/ 1018 w 1087"/>
                <a:gd name="T19" fmla="*/ 69 h 314"/>
                <a:gd name="T20" fmla="*/ 1018 w 1087"/>
                <a:gd name="T21" fmla="*/ 245 h 314"/>
                <a:gd name="T22" fmla="*/ 1018 w 1087"/>
                <a:gd name="T23" fmla="*/ 245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87" h="314">
                  <a:moveTo>
                    <a:pt x="0" y="0"/>
                  </a:moveTo>
                  <a:lnTo>
                    <a:pt x="0" y="314"/>
                  </a:lnTo>
                  <a:lnTo>
                    <a:pt x="0" y="314"/>
                  </a:lnTo>
                  <a:lnTo>
                    <a:pt x="1087" y="314"/>
                  </a:lnTo>
                  <a:lnTo>
                    <a:pt x="1087" y="0"/>
                  </a:lnTo>
                  <a:lnTo>
                    <a:pt x="0" y="0"/>
                  </a:lnTo>
                  <a:close/>
                  <a:moveTo>
                    <a:pt x="1018" y="245"/>
                  </a:moveTo>
                  <a:lnTo>
                    <a:pt x="69" y="245"/>
                  </a:lnTo>
                  <a:lnTo>
                    <a:pt x="69" y="69"/>
                  </a:lnTo>
                  <a:lnTo>
                    <a:pt x="1018" y="69"/>
                  </a:lnTo>
                  <a:lnTo>
                    <a:pt x="1018" y="245"/>
                  </a:lnTo>
                  <a:lnTo>
                    <a:pt x="1018" y="245"/>
                  </a:lnTo>
                  <a:close/>
                </a:path>
              </a:pathLst>
            </a:custGeom>
            <a:solidFill>
              <a:srgbClr val="00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sz="1350"/>
            </a:p>
          </p:txBody>
        </p:sp>
        <p:sp>
          <p:nvSpPr>
            <p:cNvPr id="12" name="Freeform 6"/>
            <p:cNvSpPr>
              <a:spLocks noEditPoints="1"/>
            </p:cNvSpPr>
            <p:nvPr/>
          </p:nvSpPr>
          <p:spPr bwMode="auto">
            <a:xfrm>
              <a:off x="3578225" y="1968500"/>
              <a:ext cx="5038725" cy="1289050"/>
            </a:xfrm>
            <a:custGeom>
              <a:avLst/>
              <a:gdLst>
                <a:gd name="T0" fmla="*/ 80 w 1341"/>
                <a:gd name="T1" fmla="*/ 52 h 342"/>
                <a:gd name="T2" fmla="*/ 29 w 1341"/>
                <a:gd name="T3" fmla="*/ 77 h 342"/>
                <a:gd name="T4" fmla="*/ 212 w 1341"/>
                <a:gd name="T5" fmla="*/ 93 h 342"/>
                <a:gd name="T6" fmla="*/ 174 w 1341"/>
                <a:gd name="T7" fmla="*/ 134 h 342"/>
                <a:gd name="T8" fmla="*/ 272 w 1341"/>
                <a:gd name="T9" fmla="*/ 132 h 342"/>
                <a:gd name="T10" fmla="*/ 276 w 1341"/>
                <a:gd name="T11" fmla="*/ 38 h 342"/>
                <a:gd name="T12" fmla="*/ 327 w 1341"/>
                <a:gd name="T13" fmla="*/ 132 h 342"/>
                <a:gd name="T14" fmla="*/ 398 w 1341"/>
                <a:gd name="T15" fmla="*/ 0 h 342"/>
                <a:gd name="T16" fmla="*/ 402 w 1341"/>
                <a:gd name="T17" fmla="*/ 134 h 342"/>
                <a:gd name="T18" fmla="*/ 448 w 1341"/>
                <a:gd name="T19" fmla="*/ 93 h 342"/>
                <a:gd name="T20" fmla="*/ 448 w 1341"/>
                <a:gd name="T21" fmla="*/ 74 h 342"/>
                <a:gd name="T22" fmla="*/ 642 w 1341"/>
                <a:gd name="T23" fmla="*/ 60 h 342"/>
                <a:gd name="T24" fmla="*/ 642 w 1341"/>
                <a:gd name="T25" fmla="*/ 131 h 342"/>
                <a:gd name="T26" fmla="*/ 570 w 1341"/>
                <a:gd name="T27" fmla="*/ 111 h 342"/>
                <a:gd name="T28" fmla="*/ 530 w 1341"/>
                <a:gd name="T29" fmla="*/ 60 h 342"/>
                <a:gd name="T30" fmla="*/ 558 w 1341"/>
                <a:gd name="T31" fmla="*/ 38 h 342"/>
                <a:gd name="T32" fmla="*/ 738 w 1341"/>
                <a:gd name="T33" fmla="*/ 89 h 342"/>
                <a:gd name="T34" fmla="*/ 787 w 1341"/>
                <a:gd name="T35" fmla="*/ 45 h 342"/>
                <a:gd name="T36" fmla="*/ 736 w 1341"/>
                <a:gd name="T37" fmla="*/ 65 h 342"/>
                <a:gd name="T38" fmla="*/ 848 w 1341"/>
                <a:gd name="T39" fmla="*/ 73 h 342"/>
                <a:gd name="T40" fmla="*/ 876 w 1341"/>
                <a:gd name="T41" fmla="*/ 73 h 342"/>
                <a:gd name="T42" fmla="*/ 833 w 1341"/>
                <a:gd name="T43" fmla="*/ 91 h 342"/>
                <a:gd name="T44" fmla="*/ 965 w 1341"/>
                <a:gd name="T45" fmla="*/ 43 h 342"/>
                <a:gd name="T46" fmla="*/ 964 w 1341"/>
                <a:gd name="T47" fmla="*/ 103 h 342"/>
                <a:gd name="T48" fmla="*/ 1010 w 1341"/>
                <a:gd name="T49" fmla="*/ 132 h 342"/>
                <a:gd name="T50" fmla="*/ 1070 w 1341"/>
                <a:gd name="T51" fmla="*/ 38 h 342"/>
                <a:gd name="T52" fmla="*/ 1010 w 1341"/>
                <a:gd name="T53" fmla="*/ 89 h 342"/>
                <a:gd name="T54" fmla="*/ 1133 w 1341"/>
                <a:gd name="T55" fmla="*/ 73 h 342"/>
                <a:gd name="T56" fmla="*/ 1160 w 1341"/>
                <a:gd name="T57" fmla="*/ 73 h 342"/>
                <a:gd name="T58" fmla="*/ 1117 w 1341"/>
                <a:gd name="T59" fmla="*/ 91 h 342"/>
                <a:gd name="T60" fmla="*/ 1239 w 1341"/>
                <a:gd name="T61" fmla="*/ 39 h 342"/>
                <a:gd name="T62" fmla="*/ 1180 w 1341"/>
                <a:gd name="T63" fmla="*/ 132 h 342"/>
                <a:gd name="T64" fmla="*/ 1246 w 1341"/>
                <a:gd name="T65" fmla="*/ 85 h 342"/>
                <a:gd name="T66" fmla="*/ 1314 w 1341"/>
                <a:gd name="T67" fmla="*/ 132 h 342"/>
                <a:gd name="T68" fmla="*/ 1295 w 1341"/>
                <a:gd name="T69" fmla="*/ 110 h 342"/>
                <a:gd name="T70" fmla="*/ 18 w 1341"/>
                <a:gd name="T71" fmla="*/ 231 h 342"/>
                <a:gd name="T72" fmla="*/ 81 w 1341"/>
                <a:gd name="T73" fmla="*/ 307 h 342"/>
                <a:gd name="T74" fmla="*/ 164 w 1341"/>
                <a:gd name="T75" fmla="*/ 307 h 342"/>
                <a:gd name="T76" fmla="*/ 103 w 1341"/>
                <a:gd name="T77" fmla="*/ 214 h 342"/>
                <a:gd name="T78" fmla="*/ 252 w 1341"/>
                <a:gd name="T79" fmla="*/ 229 h 342"/>
                <a:gd name="T80" fmla="*/ 252 w 1341"/>
                <a:gd name="T81" fmla="*/ 307 h 342"/>
                <a:gd name="T82" fmla="*/ 211 w 1341"/>
                <a:gd name="T83" fmla="*/ 214 h 342"/>
                <a:gd name="T84" fmla="*/ 305 w 1341"/>
                <a:gd name="T85" fmla="*/ 212 h 342"/>
                <a:gd name="T86" fmla="*/ 338 w 1341"/>
                <a:gd name="T87" fmla="*/ 285 h 342"/>
                <a:gd name="T88" fmla="*/ 281 w 1341"/>
                <a:gd name="T89" fmla="*/ 251 h 342"/>
                <a:gd name="T90" fmla="*/ 403 w 1341"/>
                <a:gd name="T91" fmla="*/ 229 h 342"/>
                <a:gd name="T92" fmla="*/ 382 w 1341"/>
                <a:gd name="T93" fmla="*/ 228 h 342"/>
                <a:gd name="T94" fmla="*/ 430 w 1341"/>
                <a:gd name="T95" fmla="*/ 342 h 342"/>
                <a:gd name="T96" fmla="*/ 498 w 1341"/>
                <a:gd name="T97" fmla="*/ 260 h 342"/>
                <a:gd name="T98" fmla="*/ 577 w 1341"/>
                <a:gd name="T99" fmla="*/ 212 h 342"/>
                <a:gd name="T100" fmla="*/ 554 w 1341"/>
                <a:gd name="T101" fmla="*/ 307 h 342"/>
                <a:gd name="T102" fmla="*/ 623 w 1341"/>
                <a:gd name="T103" fmla="*/ 187 h 342"/>
                <a:gd name="T104" fmla="*/ 621 w 1341"/>
                <a:gd name="T105" fmla="*/ 307 h 342"/>
                <a:gd name="T106" fmla="*/ 644 w 1341"/>
                <a:gd name="T107" fmla="*/ 300 h 342"/>
                <a:gd name="T108" fmla="*/ 644 w 1341"/>
                <a:gd name="T109" fmla="*/ 240 h 342"/>
                <a:gd name="T110" fmla="*/ 661 w 1341"/>
                <a:gd name="T111" fmla="*/ 238 h 342"/>
                <a:gd name="T112" fmla="*/ 807 w 1341"/>
                <a:gd name="T113" fmla="*/ 266 h 342"/>
                <a:gd name="T114" fmla="*/ 772 w 1341"/>
                <a:gd name="T115" fmla="*/ 309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41" h="342">
                  <a:moveTo>
                    <a:pt x="29" y="132"/>
                  </a:moveTo>
                  <a:cubicBezTo>
                    <a:pt x="0" y="132"/>
                    <a:pt x="0" y="132"/>
                    <a:pt x="0" y="1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80" y="52"/>
                    <a:pt x="80" y="52"/>
                    <a:pt x="80" y="5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80" y="132"/>
                    <a:pt x="80" y="132"/>
                    <a:pt x="80" y="132"/>
                  </a:cubicBezTo>
                  <a:cubicBezTo>
                    <a:pt x="80" y="77"/>
                    <a:pt x="80" y="77"/>
                    <a:pt x="80" y="77"/>
                  </a:cubicBezTo>
                  <a:cubicBezTo>
                    <a:pt x="29" y="77"/>
                    <a:pt x="29" y="77"/>
                    <a:pt x="29" y="77"/>
                  </a:cubicBezTo>
                  <a:lnTo>
                    <a:pt x="29" y="132"/>
                  </a:lnTo>
                  <a:close/>
                  <a:moveTo>
                    <a:pt x="174" y="134"/>
                  </a:moveTo>
                  <a:cubicBezTo>
                    <a:pt x="145" y="134"/>
                    <a:pt x="125" y="116"/>
                    <a:pt x="125" y="85"/>
                  </a:cubicBezTo>
                  <a:cubicBezTo>
                    <a:pt x="125" y="56"/>
                    <a:pt x="144" y="36"/>
                    <a:pt x="170" y="36"/>
                  </a:cubicBezTo>
                  <a:cubicBezTo>
                    <a:pt x="198" y="36"/>
                    <a:pt x="212" y="55"/>
                    <a:pt x="212" y="83"/>
                  </a:cubicBezTo>
                  <a:cubicBezTo>
                    <a:pt x="212" y="93"/>
                    <a:pt x="212" y="93"/>
                    <a:pt x="212" y="93"/>
                  </a:cubicBezTo>
                  <a:cubicBezTo>
                    <a:pt x="152" y="93"/>
                    <a:pt x="152" y="93"/>
                    <a:pt x="152" y="93"/>
                  </a:cubicBezTo>
                  <a:cubicBezTo>
                    <a:pt x="155" y="108"/>
                    <a:pt x="167" y="112"/>
                    <a:pt x="178" y="112"/>
                  </a:cubicBezTo>
                  <a:cubicBezTo>
                    <a:pt x="188" y="112"/>
                    <a:pt x="195" y="110"/>
                    <a:pt x="204" y="104"/>
                  </a:cubicBezTo>
                  <a:cubicBezTo>
                    <a:pt x="205" y="104"/>
                    <a:pt x="205" y="104"/>
                    <a:pt x="205" y="104"/>
                  </a:cubicBezTo>
                  <a:cubicBezTo>
                    <a:pt x="205" y="126"/>
                    <a:pt x="205" y="126"/>
                    <a:pt x="205" y="126"/>
                  </a:cubicBezTo>
                  <a:cubicBezTo>
                    <a:pt x="198" y="131"/>
                    <a:pt x="187" y="134"/>
                    <a:pt x="174" y="134"/>
                  </a:cubicBezTo>
                  <a:close/>
                  <a:moveTo>
                    <a:pt x="152" y="74"/>
                  </a:moveTo>
                  <a:cubicBezTo>
                    <a:pt x="186" y="74"/>
                    <a:pt x="186" y="74"/>
                    <a:pt x="186" y="74"/>
                  </a:cubicBezTo>
                  <a:cubicBezTo>
                    <a:pt x="186" y="64"/>
                    <a:pt x="182" y="58"/>
                    <a:pt x="170" y="58"/>
                  </a:cubicBezTo>
                  <a:cubicBezTo>
                    <a:pt x="162" y="58"/>
                    <a:pt x="155" y="61"/>
                    <a:pt x="152" y="74"/>
                  </a:cubicBezTo>
                  <a:close/>
                  <a:moveTo>
                    <a:pt x="287" y="77"/>
                  </a:moveTo>
                  <a:cubicBezTo>
                    <a:pt x="272" y="132"/>
                    <a:pt x="272" y="132"/>
                    <a:pt x="272" y="132"/>
                  </a:cubicBezTo>
                  <a:cubicBezTo>
                    <a:pt x="247" y="132"/>
                    <a:pt x="247" y="132"/>
                    <a:pt x="247" y="132"/>
                  </a:cubicBezTo>
                  <a:cubicBezTo>
                    <a:pt x="218" y="39"/>
                    <a:pt x="218" y="39"/>
                    <a:pt x="218" y="39"/>
                  </a:cubicBezTo>
                  <a:cubicBezTo>
                    <a:pt x="218" y="38"/>
                    <a:pt x="218" y="38"/>
                    <a:pt x="218" y="38"/>
                  </a:cubicBezTo>
                  <a:cubicBezTo>
                    <a:pt x="246" y="38"/>
                    <a:pt x="246" y="38"/>
                    <a:pt x="246" y="38"/>
                  </a:cubicBezTo>
                  <a:cubicBezTo>
                    <a:pt x="261" y="93"/>
                    <a:pt x="261" y="93"/>
                    <a:pt x="261" y="93"/>
                  </a:cubicBezTo>
                  <a:cubicBezTo>
                    <a:pt x="276" y="38"/>
                    <a:pt x="276" y="38"/>
                    <a:pt x="276" y="38"/>
                  </a:cubicBezTo>
                  <a:cubicBezTo>
                    <a:pt x="298" y="38"/>
                    <a:pt x="298" y="38"/>
                    <a:pt x="298" y="38"/>
                  </a:cubicBezTo>
                  <a:cubicBezTo>
                    <a:pt x="313" y="93"/>
                    <a:pt x="313" y="93"/>
                    <a:pt x="313" y="93"/>
                  </a:cubicBezTo>
                  <a:cubicBezTo>
                    <a:pt x="329" y="38"/>
                    <a:pt x="329" y="38"/>
                    <a:pt x="329" y="38"/>
                  </a:cubicBezTo>
                  <a:cubicBezTo>
                    <a:pt x="355" y="38"/>
                    <a:pt x="355" y="38"/>
                    <a:pt x="355" y="38"/>
                  </a:cubicBezTo>
                  <a:cubicBezTo>
                    <a:pt x="355" y="39"/>
                    <a:pt x="355" y="39"/>
                    <a:pt x="355" y="39"/>
                  </a:cubicBezTo>
                  <a:cubicBezTo>
                    <a:pt x="327" y="132"/>
                    <a:pt x="327" y="132"/>
                    <a:pt x="327" y="132"/>
                  </a:cubicBezTo>
                  <a:cubicBezTo>
                    <a:pt x="302" y="132"/>
                    <a:pt x="302" y="132"/>
                    <a:pt x="302" y="132"/>
                  </a:cubicBezTo>
                  <a:lnTo>
                    <a:pt x="287" y="77"/>
                  </a:lnTo>
                  <a:close/>
                  <a:moveTo>
                    <a:pt x="402" y="134"/>
                  </a:moveTo>
                  <a:cubicBezTo>
                    <a:pt x="379" y="134"/>
                    <a:pt x="370" y="125"/>
                    <a:pt x="370" y="104"/>
                  </a:cubicBezTo>
                  <a:cubicBezTo>
                    <a:pt x="370" y="0"/>
                    <a:pt x="370" y="0"/>
                    <a:pt x="370" y="0"/>
                  </a:cubicBezTo>
                  <a:cubicBezTo>
                    <a:pt x="398" y="0"/>
                    <a:pt x="398" y="0"/>
                    <a:pt x="398" y="0"/>
                  </a:cubicBezTo>
                  <a:cubicBezTo>
                    <a:pt x="398" y="102"/>
                    <a:pt x="398" y="102"/>
                    <a:pt x="398" y="102"/>
                  </a:cubicBezTo>
                  <a:cubicBezTo>
                    <a:pt x="398" y="108"/>
                    <a:pt x="400" y="111"/>
                    <a:pt x="406" y="111"/>
                  </a:cubicBezTo>
                  <a:cubicBezTo>
                    <a:pt x="408" y="111"/>
                    <a:pt x="410" y="110"/>
                    <a:pt x="412" y="109"/>
                  </a:cubicBezTo>
                  <a:cubicBezTo>
                    <a:pt x="413" y="109"/>
                    <a:pt x="413" y="109"/>
                    <a:pt x="413" y="109"/>
                  </a:cubicBezTo>
                  <a:cubicBezTo>
                    <a:pt x="413" y="132"/>
                    <a:pt x="413" y="132"/>
                    <a:pt x="413" y="132"/>
                  </a:cubicBezTo>
                  <a:cubicBezTo>
                    <a:pt x="410" y="133"/>
                    <a:pt x="406" y="134"/>
                    <a:pt x="402" y="134"/>
                  </a:cubicBezTo>
                  <a:close/>
                  <a:moveTo>
                    <a:pt x="469" y="134"/>
                  </a:moveTo>
                  <a:cubicBezTo>
                    <a:pt x="440" y="134"/>
                    <a:pt x="420" y="116"/>
                    <a:pt x="420" y="85"/>
                  </a:cubicBezTo>
                  <a:cubicBezTo>
                    <a:pt x="420" y="56"/>
                    <a:pt x="440" y="36"/>
                    <a:pt x="465" y="36"/>
                  </a:cubicBezTo>
                  <a:cubicBezTo>
                    <a:pt x="494" y="36"/>
                    <a:pt x="507" y="55"/>
                    <a:pt x="507" y="83"/>
                  </a:cubicBezTo>
                  <a:cubicBezTo>
                    <a:pt x="507" y="93"/>
                    <a:pt x="507" y="93"/>
                    <a:pt x="507" y="93"/>
                  </a:cubicBezTo>
                  <a:cubicBezTo>
                    <a:pt x="448" y="93"/>
                    <a:pt x="448" y="93"/>
                    <a:pt x="448" y="93"/>
                  </a:cubicBezTo>
                  <a:cubicBezTo>
                    <a:pt x="451" y="108"/>
                    <a:pt x="462" y="112"/>
                    <a:pt x="474" y="112"/>
                  </a:cubicBezTo>
                  <a:cubicBezTo>
                    <a:pt x="484" y="112"/>
                    <a:pt x="491" y="110"/>
                    <a:pt x="500" y="104"/>
                  </a:cubicBezTo>
                  <a:cubicBezTo>
                    <a:pt x="501" y="104"/>
                    <a:pt x="501" y="104"/>
                    <a:pt x="501" y="104"/>
                  </a:cubicBezTo>
                  <a:cubicBezTo>
                    <a:pt x="501" y="126"/>
                    <a:pt x="501" y="126"/>
                    <a:pt x="501" y="126"/>
                  </a:cubicBezTo>
                  <a:cubicBezTo>
                    <a:pt x="493" y="131"/>
                    <a:pt x="482" y="134"/>
                    <a:pt x="469" y="134"/>
                  </a:cubicBezTo>
                  <a:close/>
                  <a:moveTo>
                    <a:pt x="448" y="74"/>
                  </a:moveTo>
                  <a:cubicBezTo>
                    <a:pt x="482" y="74"/>
                    <a:pt x="482" y="74"/>
                    <a:pt x="482" y="74"/>
                  </a:cubicBezTo>
                  <a:cubicBezTo>
                    <a:pt x="481" y="64"/>
                    <a:pt x="477" y="58"/>
                    <a:pt x="466" y="58"/>
                  </a:cubicBezTo>
                  <a:cubicBezTo>
                    <a:pt x="457" y="58"/>
                    <a:pt x="450" y="61"/>
                    <a:pt x="448" y="74"/>
                  </a:cubicBezTo>
                  <a:close/>
                  <a:moveTo>
                    <a:pt x="622" y="38"/>
                  </a:moveTo>
                  <a:cubicBezTo>
                    <a:pt x="642" y="38"/>
                    <a:pt x="642" y="38"/>
                    <a:pt x="642" y="38"/>
                  </a:cubicBezTo>
                  <a:cubicBezTo>
                    <a:pt x="642" y="60"/>
                    <a:pt x="642" y="60"/>
                    <a:pt x="642" y="60"/>
                  </a:cubicBezTo>
                  <a:cubicBezTo>
                    <a:pt x="622" y="60"/>
                    <a:pt x="622" y="60"/>
                    <a:pt x="622" y="60"/>
                  </a:cubicBezTo>
                  <a:cubicBezTo>
                    <a:pt x="622" y="99"/>
                    <a:pt x="622" y="99"/>
                    <a:pt x="622" y="99"/>
                  </a:cubicBezTo>
                  <a:cubicBezTo>
                    <a:pt x="622" y="107"/>
                    <a:pt x="625" y="111"/>
                    <a:pt x="633" y="111"/>
                  </a:cubicBezTo>
                  <a:cubicBezTo>
                    <a:pt x="636" y="111"/>
                    <a:pt x="639" y="110"/>
                    <a:pt x="642" y="109"/>
                  </a:cubicBezTo>
                  <a:cubicBezTo>
                    <a:pt x="642" y="109"/>
                    <a:pt x="642" y="109"/>
                    <a:pt x="642" y="109"/>
                  </a:cubicBezTo>
                  <a:cubicBezTo>
                    <a:pt x="642" y="131"/>
                    <a:pt x="642" y="131"/>
                    <a:pt x="642" y="131"/>
                  </a:cubicBezTo>
                  <a:cubicBezTo>
                    <a:pt x="639" y="132"/>
                    <a:pt x="633" y="134"/>
                    <a:pt x="625" y="134"/>
                  </a:cubicBezTo>
                  <a:cubicBezTo>
                    <a:pt x="603" y="134"/>
                    <a:pt x="594" y="124"/>
                    <a:pt x="594" y="100"/>
                  </a:cubicBezTo>
                  <a:cubicBezTo>
                    <a:pt x="594" y="60"/>
                    <a:pt x="594" y="60"/>
                    <a:pt x="594" y="60"/>
                  </a:cubicBezTo>
                  <a:cubicBezTo>
                    <a:pt x="558" y="60"/>
                    <a:pt x="558" y="60"/>
                    <a:pt x="558" y="60"/>
                  </a:cubicBezTo>
                  <a:cubicBezTo>
                    <a:pt x="558" y="99"/>
                    <a:pt x="558" y="99"/>
                    <a:pt x="558" y="99"/>
                  </a:cubicBezTo>
                  <a:cubicBezTo>
                    <a:pt x="558" y="107"/>
                    <a:pt x="561" y="111"/>
                    <a:pt x="570" y="111"/>
                  </a:cubicBezTo>
                  <a:cubicBezTo>
                    <a:pt x="572" y="111"/>
                    <a:pt x="575" y="110"/>
                    <a:pt x="578" y="109"/>
                  </a:cubicBezTo>
                  <a:cubicBezTo>
                    <a:pt x="579" y="109"/>
                    <a:pt x="579" y="109"/>
                    <a:pt x="579" y="109"/>
                  </a:cubicBezTo>
                  <a:cubicBezTo>
                    <a:pt x="579" y="131"/>
                    <a:pt x="579" y="131"/>
                    <a:pt x="579" y="131"/>
                  </a:cubicBezTo>
                  <a:cubicBezTo>
                    <a:pt x="575" y="132"/>
                    <a:pt x="570" y="134"/>
                    <a:pt x="562" y="134"/>
                  </a:cubicBezTo>
                  <a:cubicBezTo>
                    <a:pt x="539" y="134"/>
                    <a:pt x="530" y="124"/>
                    <a:pt x="530" y="100"/>
                  </a:cubicBezTo>
                  <a:cubicBezTo>
                    <a:pt x="530" y="60"/>
                    <a:pt x="530" y="60"/>
                    <a:pt x="530" y="60"/>
                  </a:cubicBezTo>
                  <a:cubicBezTo>
                    <a:pt x="516" y="60"/>
                    <a:pt x="516" y="60"/>
                    <a:pt x="516" y="60"/>
                  </a:cubicBezTo>
                  <a:cubicBezTo>
                    <a:pt x="516" y="38"/>
                    <a:pt x="516" y="38"/>
                    <a:pt x="516" y="38"/>
                  </a:cubicBezTo>
                  <a:cubicBezTo>
                    <a:pt x="530" y="38"/>
                    <a:pt x="530" y="38"/>
                    <a:pt x="530" y="38"/>
                  </a:cubicBezTo>
                  <a:cubicBezTo>
                    <a:pt x="530" y="12"/>
                    <a:pt x="530" y="12"/>
                    <a:pt x="530" y="12"/>
                  </a:cubicBezTo>
                  <a:cubicBezTo>
                    <a:pt x="558" y="12"/>
                    <a:pt x="558" y="12"/>
                    <a:pt x="558" y="12"/>
                  </a:cubicBezTo>
                  <a:cubicBezTo>
                    <a:pt x="558" y="38"/>
                    <a:pt x="558" y="38"/>
                    <a:pt x="558" y="38"/>
                  </a:cubicBezTo>
                  <a:cubicBezTo>
                    <a:pt x="594" y="38"/>
                    <a:pt x="594" y="38"/>
                    <a:pt x="594" y="38"/>
                  </a:cubicBezTo>
                  <a:cubicBezTo>
                    <a:pt x="594" y="12"/>
                    <a:pt x="594" y="12"/>
                    <a:pt x="594" y="12"/>
                  </a:cubicBezTo>
                  <a:cubicBezTo>
                    <a:pt x="622" y="12"/>
                    <a:pt x="622" y="12"/>
                    <a:pt x="622" y="12"/>
                  </a:cubicBezTo>
                  <a:cubicBezTo>
                    <a:pt x="622" y="38"/>
                    <a:pt x="622" y="38"/>
                    <a:pt x="622" y="38"/>
                  </a:cubicBezTo>
                  <a:close/>
                  <a:moveTo>
                    <a:pt x="787" y="45"/>
                  </a:moveTo>
                  <a:cubicBezTo>
                    <a:pt x="787" y="73"/>
                    <a:pt x="768" y="89"/>
                    <a:pt x="738" y="89"/>
                  </a:cubicBezTo>
                  <a:cubicBezTo>
                    <a:pt x="718" y="89"/>
                    <a:pt x="718" y="89"/>
                    <a:pt x="718" y="89"/>
                  </a:cubicBezTo>
                  <a:cubicBezTo>
                    <a:pt x="718" y="132"/>
                    <a:pt x="718" y="132"/>
                    <a:pt x="718" y="132"/>
                  </a:cubicBezTo>
                  <a:cubicBezTo>
                    <a:pt x="689" y="132"/>
                    <a:pt x="689" y="132"/>
                    <a:pt x="689" y="132"/>
                  </a:cubicBezTo>
                  <a:cubicBezTo>
                    <a:pt x="689" y="0"/>
                    <a:pt x="689" y="0"/>
                    <a:pt x="689" y="0"/>
                  </a:cubicBezTo>
                  <a:cubicBezTo>
                    <a:pt x="738" y="0"/>
                    <a:pt x="738" y="0"/>
                    <a:pt x="738" y="0"/>
                  </a:cubicBezTo>
                  <a:cubicBezTo>
                    <a:pt x="768" y="0"/>
                    <a:pt x="787" y="16"/>
                    <a:pt x="787" y="45"/>
                  </a:cubicBezTo>
                  <a:close/>
                  <a:moveTo>
                    <a:pt x="736" y="65"/>
                  </a:moveTo>
                  <a:cubicBezTo>
                    <a:pt x="751" y="65"/>
                    <a:pt x="758" y="57"/>
                    <a:pt x="758" y="45"/>
                  </a:cubicBezTo>
                  <a:cubicBezTo>
                    <a:pt x="758" y="33"/>
                    <a:pt x="751" y="24"/>
                    <a:pt x="736" y="24"/>
                  </a:cubicBezTo>
                  <a:cubicBezTo>
                    <a:pt x="718" y="24"/>
                    <a:pt x="718" y="24"/>
                    <a:pt x="718" y="24"/>
                  </a:cubicBezTo>
                  <a:cubicBezTo>
                    <a:pt x="718" y="65"/>
                    <a:pt x="718" y="65"/>
                    <a:pt x="718" y="65"/>
                  </a:cubicBezTo>
                  <a:lnTo>
                    <a:pt x="736" y="65"/>
                  </a:lnTo>
                  <a:close/>
                  <a:moveTo>
                    <a:pt x="849" y="123"/>
                  </a:moveTo>
                  <a:cubicBezTo>
                    <a:pt x="843" y="130"/>
                    <a:pt x="834" y="134"/>
                    <a:pt x="824" y="134"/>
                  </a:cubicBezTo>
                  <a:cubicBezTo>
                    <a:pt x="806" y="134"/>
                    <a:pt x="791" y="122"/>
                    <a:pt x="791" y="103"/>
                  </a:cubicBezTo>
                  <a:cubicBezTo>
                    <a:pt x="791" y="84"/>
                    <a:pt x="806" y="72"/>
                    <a:pt x="827" y="72"/>
                  </a:cubicBezTo>
                  <a:cubicBezTo>
                    <a:pt x="834" y="72"/>
                    <a:pt x="841" y="73"/>
                    <a:pt x="848" y="75"/>
                  </a:cubicBezTo>
                  <a:cubicBezTo>
                    <a:pt x="848" y="73"/>
                    <a:pt x="848" y="73"/>
                    <a:pt x="848" y="73"/>
                  </a:cubicBezTo>
                  <a:cubicBezTo>
                    <a:pt x="848" y="63"/>
                    <a:pt x="842" y="59"/>
                    <a:pt x="827" y="59"/>
                  </a:cubicBezTo>
                  <a:cubicBezTo>
                    <a:pt x="818" y="59"/>
                    <a:pt x="809" y="62"/>
                    <a:pt x="801" y="66"/>
                  </a:cubicBezTo>
                  <a:cubicBezTo>
                    <a:pt x="800" y="66"/>
                    <a:pt x="800" y="66"/>
                    <a:pt x="800" y="66"/>
                  </a:cubicBezTo>
                  <a:cubicBezTo>
                    <a:pt x="800" y="44"/>
                    <a:pt x="800" y="44"/>
                    <a:pt x="800" y="44"/>
                  </a:cubicBezTo>
                  <a:cubicBezTo>
                    <a:pt x="807" y="40"/>
                    <a:pt x="820" y="36"/>
                    <a:pt x="832" y="36"/>
                  </a:cubicBezTo>
                  <a:cubicBezTo>
                    <a:pt x="860" y="36"/>
                    <a:pt x="876" y="49"/>
                    <a:pt x="876" y="73"/>
                  </a:cubicBezTo>
                  <a:cubicBezTo>
                    <a:pt x="876" y="132"/>
                    <a:pt x="876" y="132"/>
                    <a:pt x="876" y="132"/>
                  </a:cubicBezTo>
                  <a:cubicBezTo>
                    <a:pt x="849" y="132"/>
                    <a:pt x="849" y="132"/>
                    <a:pt x="849" y="132"/>
                  </a:cubicBezTo>
                  <a:cubicBezTo>
                    <a:pt x="849" y="123"/>
                    <a:pt x="849" y="123"/>
                    <a:pt x="849" y="123"/>
                  </a:cubicBezTo>
                  <a:close/>
                  <a:moveTo>
                    <a:pt x="848" y="102"/>
                  </a:moveTo>
                  <a:cubicBezTo>
                    <a:pt x="848" y="94"/>
                    <a:pt x="848" y="94"/>
                    <a:pt x="848" y="94"/>
                  </a:cubicBezTo>
                  <a:cubicBezTo>
                    <a:pt x="844" y="92"/>
                    <a:pt x="838" y="91"/>
                    <a:pt x="833" y="91"/>
                  </a:cubicBezTo>
                  <a:cubicBezTo>
                    <a:pt x="823" y="91"/>
                    <a:pt x="818" y="95"/>
                    <a:pt x="818" y="102"/>
                  </a:cubicBezTo>
                  <a:cubicBezTo>
                    <a:pt x="818" y="110"/>
                    <a:pt x="823" y="113"/>
                    <a:pt x="832" y="113"/>
                  </a:cubicBezTo>
                  <a:cubicBezTo>
                    <a:pt x="839" y="113"/>
                    <a:pt x="845" y="109"/>
                    <a:pt x="848" y="102"/>
                  </a:cubicBezTo>
                  <a:close/>
                  <a:moveTo>
                    <a:pt x="890" y="85"/>
                  </a:moveTo>
                  <a:cubicBezTo>
                    <a:pt x="890" y="55"/>
                    <a:pt x="911" y="36"/>
                    <a:pt x="939" y="36"/>
                  </a:cubicBezTo>
                  <a:cubicBezTo>
                    <a:pt x="949" y="36"/>
                    <a:pt x="958" y="38"/>
                    <a:pt x="965" y="43"/>
                  </a:cubicBezTo>
                  <a:cubicBezTo>
                    <a:pt x="965" y="67"/>
                    <a:pt x="965" y="67"/>
                    <a:pt x="965" y="67"/>
                  </a:cubicBezTo>
                  <a:cubicBezTo>
                    <a:pt x="964" y="67"/>
                    <a:pt x="964" y="67"/>
                    <a:pt x="964" y="67"/>
                  </a:cubicBezTo>
                  <a:cubicBezTo>
                    <a:pt x="958" y="62"/>
                    <a:pt x="951" y="60"/>
                    <a:pt x="943" y="60"/>
                  </a:cubicBezTo>
                  <a:cubicBezTo>
                    <a:pt x="929" y="60"/>
                    <a:pt x="918" y="69"/>
                    <a:pt x="918" y="85"/>
                  </a:cubicBezTo>
                  <a:cubicBezTo>
                    <a:pt x="918" y="101"/>
                    <a:pt x="929" y="110"/>
                    <a:pt x="943" y="110"/>
                  </a:cubicBezTo>
                  <a:cubicBezTo>
                    <a:pt x="951" y="110"/>
                    <a:pt x="958" y="108"/>
                    <a:pt x="964" y="103"/>
                  </a:cubicBezTo>
                  <a:cubicBezTo>
                    <a:pt x="965" y="103"/>
                    <a:pt x="965" y="103"/>
                    <a:pt x="965" y="103"/>
                  </a:cubicBezTo>
                  <a:cubicBezTo>
                    <a:pt x="965" y="127"/>
                    <a:pt x="965" y="127"/>
                    <a:pt x="965" y="127"/>
                  </a:cubicBezTo>
                  <a:cubicBezTo>
                    <a:pt x="958" y="132"/>
                    <a:pt x="949" y="134"/>
                    <a:pt x="939" y="134"/>
                  </a:cubicBezTo>
                  <a:cubicBezTo>
                    <a:pt x="911" y="134"/>
                    <a:pt x="890" y="115"/>
                    <a:pt x="890" y="85"/>
                  </a:cubicBezTo>
                  <a:close/>
                  <a:moveTo>
                    <a:pt x="1010" y="89"/>
                  </a:moveTo>
                  <a:cubicBezTo>
                    <a:pt x="1010" y="132"/>
                    <a:pt x="1010" y="132"/>
                    <a:pt x="1010" y="132"/>
                  </a:cubicBezTo>
                  <a:cubicBezTo>
                    <a:pt x="983" y="132"/>
                    <a:pt x="983" y="132"/>
                    <a:pt x="983" y="132"/>
                  </a:cubicBezTo>
                  <a:cubicBezTo>
                    <a:pt x="983" y="0"/>
                    <a:pt x="983" y="0"/>
                    <a:pt x="983" y="0"/>
                  </a:cubicBezTo>
                  <a:cubicBezTo>
                    <a:pt x="1010" y="0"/>
                    <a:pt x="1010" y="0"/>
                    <a:pt x="1010" y="0"/>
                  </a:cubicBezTo>
                  <a:cubicBezTo>
                    <a:pt x="1010" y="75"/>
                    <a:pt x="1010" y="75"/>
                    <a:pt x="1010" y="75"/>
                  </a:cubicBezTo>
                  <a:cubicBezTo>
                    <a:pt x="1039" y="38"/>
                    <a:pt x="1039" y="38"/>
                    <a:pt x="1039" y="38"/>
                  </a:cubicBezTo>
                  <a:cubicBezTo>
                    <a:pt x="1070" y="38"/>
                    <a:pt x="1070" y="38"/>
                    <a:pt x="1070" y="38"/>
                  </a:cubicBezTo>
                  <a:cubicBezTo>
                    <a:pt x="1070" y="39"/>
                    <a:pt x="1070" y="39"/>
                    <a:pt x="1070" y="39"/>
                  </a:cubicBezTo>
                  <a:cubicBezTo>
                    <a:pt x="1036" y="82"/>
                    <a:pt x="1036" y="82"/>
                    <a:pt x="1036" y="82"/>
                  </a:cubicBezTo>
                  <a:cubicBezTo>
                    <a:pt x="1070" y="131"/>
                    <a:pt x="1070" y="131"/>
                    <a:pt x="1070" y="131"/>
                  </a:cubicBezTo>
                  <a:cubicBezTo>
                    <a:pt x="1070" y="132"/>
                    <a:pt x="1070" y="132"/>
                    <a:pt x="1070" y="132"/>
                  </a:cubicBezTo>
                  <a:cubicBezTo>
                    <a:pt x="1038" y="132"/>
                    <a:pt x="1038" y="132"/>
                    <a:pt x="1038" y="132"/>
                  </a:cubicBezTo>
                  <a:lnTo>
                    <a:pt x="1010" y="89"/>
                  </a:lnTo>
                  <a:close/>
                  <a:moveTo>
                    <a:pt x="1133" y="123"/>
                  </a:moveTo>
                  <a:cubicBezTo>
                    <a:pt x="1127" y="130"/>
                    <a:pt x="1118" y="134"/>
                    <a:pt x="1108" y="134"/>
                  </a:cubicBezTo>
                  <a:cubicBezTo>
                    <a:pt x="1090" y="134"/>
                    <a:pt x="1075" y="122"/>
                    <a:pt x="1075" y="103"/>
                  </a:cubicBezTo>
                  <a:cubicBezTo>
                    <a:pt x="1075" y="84"/>
                    <a:pt x="1090" y="72"/>
                    <a:pt x="1112" y="72"/>
                  </a:cubicBezTo>
                  <a:cubicBezTo>
                    <a:pt x="1118" y="72"/>
                    <a:pt x="1125" y="73"/>
                    <a:pt x="1133" y="75"/>
                  </a:cubicBezTo>
                  <a:cubicBezTo>
                    <a:pt x="1133" y="73"/>
                    <a:pt x="1133" y="73"/>
                    <a:pt x="1133" y="73"/>
                  </a:cubicBezTo>
                  <a:cubicBezTo>
                    <a:pt x="1133" y="63"/>
                    <a:pt x="1127" y="59"/>
                    <a:pt x="1112" y="59"/>
                  </a:cubicBezTo>
                  <a:cubicBezTo>
                    <a:pt x="1102" y="59"/>
                    <a:pt x="1093" y="62"/>
                    <a:pt x="1086" y="66"/>
                  </a:cubicBezTo>
                  <a:cubicBezTo>
                    <a:pt x="1084" y="66"/>
                    <a:pt x="1084" y="66"/>
                    <a:pt x="1084" y="66"/>
                  </a:cubicBezTo>
                  <a:cubicBezTo>
                    <a:pt x="1084" y="44"/>
                    <a:pt x="1084" y="44"/>
                    <a:pt x="1084" y="44"/>
                  </a:cubicBezTo>
                  <a:cubicBezTo>
                    <a:pt x="1092" y="40"/>
                    <a:pt x="1104" y="36"/>
                    <a:pt x="1117" y="36"/>
                  </a:cubicBezTo>
                  <a:cubicBezTo>
                    <a:pt x="1145" y="36"/>
                    <a:pt x="1160" y="49"/>
                    <a:pt x="1160" y="73"/>
                  </a:cubicBezTo>
                  <a:cubicBezTo>
                    <a:pt x="1160" y="132"/>
                    <a:pt x="1160" y="132"/>
                    <a:pt x="1160" y="132"/>
                  </a:cubicBezTo>
                  <a:cubicBezTo>
                    <a:pt x="1133" y="132"/>
                    <a:pt x="1133" y="132"/>
                    <a:pt x="1133" y="132"/>
                  </a:cubicBezTo>
                  <a:cubicBezTo>
                    <a:pt x="1133" y="123"/>
                    <a:pt x="1133" y="123"/>
                    <a:pt x="1133" y="123"/>
                  </a:cubicBezTo>
                  <a:close/>
                  <a:moveTo>
                    <a:pt x="1133" y="102"/>
                  </a:moveTo>
                  <a:cubicBezTo>
                    <a:pt x="1133" y="94"/>
                    <a:pt x="1133" y="94"/>
                    <a:pt x="1133" y="94"/>
                  </a:cubicBezTo>
                  <a:cubicBezTo>
                    <a:pt x="1128" y="92"/>
                    <a:pt x="1123" y="91"/>
                    <a:pt x="1117" y="91"/>
                  </a:cubicBezTo>
                  <a:cubicBezTo>
                    <a:pt x="1108" y="91"/>
                    <a:pt x="1103" y="95"/>
                    <a:pt x="1103" y="102"/>
                  </a:cubicBezTo>
                  <a:cubicBezTo>
                    <a:pt x="1103" y="110"/>
                    <a:pt x="1108" y="113"/>
                    <a:pt x="1116" y="113"/>
                  </a:cubicBezTo>
                  <a:cubicBezTo>
                    <a:pt x="1124" y="113"/>
                    <a:pt x="1130" y="109"/>
                    <a:pt x="1133" y="102"/>
                  </a:cubicBezTo>
                  <a:close/>
                  <a:moveTo>
                    <a:pt x="1207" y="53"/>
                  </a:moveTo>
                  <a:cubicBezTo>
                    <a:pt x="1212" y="43"/>
                    <a:pt x="1220" y="37"/>
                    <a:pt x="1230" y="37"/>
                  </a:cubicBezTo>
                  <a:cubicBezTo>
                    <a:pt x="1234" y="37"/>
                    <a:pt x="1238" y="38"/>
                    <a:pt x="1239" y="39"/>
                  </a:cubicBezTo>
                  <a:cubicBezTo>
                    <a:pt x="1239" y="65"/>
                    <a:pt x="1239" y="65"/>
                    <a:pt x="1239" y="65"/>
                  </a:cubicBezTo>
                  <a:cubicBezTo>
                    <a:pt x="1238" y="65"/>
                    <a:pt x="1238" y="65"/>
                    <a:pt x="1238" y="65"/>
                  </a:cubicBezTo>
                  <a:cubicBezTo>
                    <a:pt x="1235" y="64"/>
                    <a:pt x="1231" y="63"/>
                    <a:pt x="1226" y="63"/>
                  </a:cubicBezTo>
                  <a:cubicBezTo>
                    <a:pt x="1217" y="63"/>
                    <a:pt x="1210" y="68"/>
                    <a:pt x="1208" y="78"/>
                  </a:cubicBezTo>
                  <a:cubicBezTo>
                    <a:pt x="1208" y="132"/>
                    <a:pt x="1208" y="132"/>
                    <a:pt x="1208" y="132"/>
                  </a:cubicBezTo>
                  <a:cubicBezTo>
                    <a:pt x="1180" y="132"/>
                    <a:pt x="1180" y="132"/>
                    <a:pt x="1180" y="132"/>
                  </a:cubicBezTo>
                  <a:cubicBezTo>
                    <a:pt x="1180" y="38"/>
                    <a:pt x="1180" y="38"/>
                    <a:pt x="1180" y="38"/>
                  </a:cubicBezTo>
                  <a:cubicBezTo>
                    <a:pt x="1207" y="38"/>
                    <a:pt x="1207" y="38"/>
                    <a:pt x="1207" y="38"/>
                  </a:cubicBezTo>
                  <a:cubicBezTo>
                    <a:pt x="1207" y="53"/>
                    <a:pt x="1207" y="53"/>
                    <a:pt x="1207" y="53"/>
                  </a:cubicBezTo>
                  <a:close/>
                  <a:moveTo>
                    <a:pt x="1314" y="122"/>
                  </a:moveTo>
                  <a:cubicBezTo>
                    <a:pt x="1308" y="130"/>
                    <a:pt x="1298" y="134"/>
                    <a:pt x="1286" y="134"/>
                  </a:cubicBezTo>
                  <a:cubicBezTo>
                    <a:pt x="1262" y="134"/>
                    <a:pt x="1246" y="112"/>
                    <a:pt x="1246" y="85"/>
                  </a:cubicBezTo>
                  <a:cubicBezTo>
                    <a:pt x="1246" y="58"/>
                    <a:pt x="1262" y="36"/>
                    <a:pt x="1286" y="36"/>
                  </a:cubicBezTo>
                  <a:cubicBezTo>
                    <a:pt x="1298" y="36"/>
                    <a:pt x="1307" y="40"/>
                    <a:pt x="1313" y="47"/>
                  </a:cubicBezTo>
                  <a:cubicBezTo>
                    <a:pt x="1313" y="0"/>
                    <a:pt x="1313" y="0"/>
                    <a:pt x="1313" y="0"/>
                  </a:cubicBezTo>
                  <a:cubicBezTo>
                    <a:pt x="1341" y="0"/>
                    <a:pt x="1341" y="0"/>
                    <a:pt x="1341" y="0"/>
                  </a:cubicBezTo>
                  <a:cubicBezTo>
                    <a:pt x="1341" y="132"/>
                    <a:pt x="1341" y="132"/>
                    <a:pt x="1341" y="132"/>
                  </a:cubicBezTo>
                  <a:cubicBezTo>
                    <a:pt x="1314" y="132"/>
                    <a:pt x="1314" y="132"/>
                    <a:pt x="1314" y="132"/>
                  </a:cubicBezTo>
                  <a:cubicBezTo>
                    <a:pt x="1314" y="122"/>
                    <a:pt x="1314" y="122"/>
                    <a:pt x="1314" y="122"/>
                  </a:cubicBezTo>
                  <a:close/>
                  <a:moveTo>
                    <a:pt x="1313" y="100"/>
                  </a:moveTo>
                  <a:cubicBezTo>
                    <a:pt x="1313" y="70"/>
                    <a:pt x="1313" y="70"/>
                    <a:pt x="1313" y="70"/>
                  </a:cubicBezTo>
                  <a:cubicBezTo>
                    <a:pt x="1308" y="63"/>
                    <a:pt x="1302" y="60"/>
                    <a:pt x="1295" y="60"/>
                  </a:cubicBezTo>
                  <a:cubicBezTo>
                    <a:pt x="1283" y="60"/>
                    <a:pt x="1275" y="69"/>
                    <a:pt x="1275" y="85"/>
                  </a:cubicBezTo>
                  <a:cubicBezTo>
                    <a:pt x="1275" y="101"/>
                    <a:pt x="1283" y="110"/>
                    <a:pt x="1295" y="110"/>
                  </a:cubicBezTo>
                  <a:cubicBezTo>
                    <a:pt x="1302" y="110"/>
                    <a:pt x="1308" y="107"/>
                    <a:pt x="1313" y="100"/>
                  </a:cubicBezTo>
                  <a:close/>
                  <a:moveTo>
                    <a:pt x="0" y="175"/>
                  </a:moveTo>
                  <a:cubicBezTo>
                    <a:pt x="81" y="175"/>
                    <a:pt x="81" y="175"/>
                    <a:pt x="81" y="175"/>
                  </a:cubicBezTo>
                  <a:cubicBezTo>
                    <a:pt x="81" y="191"/>
                    <a:pt x="81" y="191"/>
                    <a:pt x="81" y="191"/>
                  </a:cubicBezTo>
                  <a:cubicBezTo>
                    <a:pt x="18" y="191"/>
                    <a:pt x="18" y="191"/>
                    <a:pt x="18" y="191"/>
                  </a:cubicBezTo>
                  <a:cubicBezTo>
                    <a:pt x="18" y="231"/>
                    <a:pt x="18" y="231"/>
                    <a:pt x="18" y="231"/>
                  </a:cubicBezTo>
                  <a:cubicBezTo>
                    <a:pt x="75" y="231"/>
                    <a:pt x="75" y="231"/>
                    <a:pt x="75" y="231"/>
                  </a:cubicBezTo>
                  <a:cubicBezTo>
                    <a:pt x="75" y="247"/>
                    <a:pt x="75" y="247"/>
                    <a:pt x="75" y="247"/>
                  </a:cubicBezTo>
                  <a:cubicBezTo>
                    <a:pt x="18" y="247"/>
                    <a:pt x="18" y="247"/>
                    <a:pt x="18" y="247"/>
                  </a:cubicBezTo>
                  <a:cubicBezTo>
                    <a:pt x="18" y="291"/>
                    <a:pt x="18" y="291"/>
                    <a:pt x="18" y="291"/>
                  </a:cubicBezTo>
                  <a:cubicBezTo>
                    <a:pt x="81" y="291"/>
                    <a:pt x="81" y="291"/>
                    <a:pt x="81" y="291"/>
                  </a:cubicBezTo>
                  <a:cubicBezTo>
                    <a:pt x="81" y="307"/>
                    <a:pt x="81" y="307"/>
                    <a:pt x="81" y="307"/>
                  </a:cubicBezTo>
                  <a:cubicBezTo>
                    <a:pt x="0" y="307"/>
                    <a:pt x="0" y="307"/>
                    <a:pt x="0" y="307"/>
                  </a:cubicBezTo>
                  <a:lnTo>
                    <a:pt x="0" y="175"/>
                  </a:lnTo>
                  <a:close/>
                  <a:moveTo>
                    <a:pt x="149" y="212"/>
                  </a:moveTo>
                  <a:cubicBezTo>
                    <a:pt x="169" y="212"/>
                    <a:pt x="181" y="226"/>
                    <a:pt x="181" y="248"/>
                  </a:cubicBezTo>
                  <a:cubicBezTo>
                    <a:pt x="181" y="307"/>
                    <a:pt x="181" y="307"/>
                    <a:pt x="181" y="307"/>
                  </a:cubicBezTo>
                  <a:cubicBezTo>
                    <a:pt x="164" y="307"/>
                    <a:pt x="164" y="307"/>
                    <a:pt x="164" y="307"/>
                  </a:cubicBezTo>
                  <a:cubicBezTo>
                    <a:pt x="164" y="249"/>
                    <a:pt x="164" y="249"/>
                    <a:pt x="164" y="249"/>
                  </a:cubicBezTo>
                  <a:cubicBezTo>
                    <a:pt x="164" y="237"/>
                    <a:pt x="157" y="228"/>
                    <a:pt x="144" y="228"/>
                  </a:cubicBezTo>
                  <a:cubicBezTo>
                    <a:pt x="133" y="228"/>
                    <a:pt x="124" y="235"/>
                    <a:pt x="121" y="245"/>
                  </a:cubicBezTo>
                  <a:cubicBezTo>
                    <a:pt x="121" y="307"/>
                    <a:pt x="121" y="307"/>
                    <a:pt x="121" y="307"/>
                  </a:cubicBezTo>
                  <a:cubicBezTo>
                    <a:pt x="103" y="307"/>
                    <a:pt x="103" y="307"/>
                    <a:pt x="103" y="307"/>
                  </a:cubicBezTo>
                  <a:cubicBezTo>
                    <a:pt x="103" y="214"/>
                    <a:pt x="103" y="214"/>
                    <a:pt x="103" y="214"/>
                  </a:cubicBezTo>
                  <a:cubicBezTo>
                    <a:pt x="121" y="214"/>
                    <a:pt x="121" y="214"/>
                    <a:pt x="121" y="214"/>
                  </a:cubicBezTo>
                  <a:cubicBezTo>
                    <a:pt x="121" y="227"/>
                    <a:pt x="121" y="227"/>
                    <a:pt x="121" y="227"/>
                  </a:cubicBezTo>
                  <a:cubicBezTo>
                    <a:pt x="126" y="219"/>
                    <a:pt x="136" y="212"/>
                    <a:pt x="149" y="212"/>
                  </a:cubicBezTo>
                  <a:close/>
                  <a:moveTo>
                    <a:pt x="228" y="214"/>
                  </a:moveTo>
                  <a:cubicBezTo>
                    <a:pt x="252" y="214"/>
                    <a:pt x="252" y="214"/>
                    <a:pt x="252" y="214"/>
                  </a:cubicBezTo>
                  <a:cubicBezTo>
                    <a:pt x="252" y="229"/>
                    <a:pt x="252" y="229"/>
                    <a:pt x="252" y="229"/>
                  </a:cubicBezTo>
                  <a:cubicBezTo>
                    <a:pt x="228" y="229"/>
                    <a:pt x="228" y="229"/>
                    <a:pt x="228" y="229"/>
                  </a:cubicBezTo>
                  <a:cubicBezTo>
                    <a:pt x="228" y="279"/>
                    <a:pt x="228" y="279"/>
                    <a:pt x="228" y="279"/>
                  </a:cubicBezTo>
                  <a:cubicBezTo>
                    <a:pt x="228" y="289"/>
                    <a:pt x="234" y="293"/>
                    <a:pt x="243" y="293"/>
                  </a:cubicBezTo>
                  <a:cubicBezTo>
                    <a:pt x="246" y="293"/>
                    <a:pt x="249" y="293"/>
                    <a:pt x="251" y="292"/>
                  </a:cubicBezTo>
                  <a:cubicBezTo>
                    <a:pt x="252" y="292"/>
                    <a:pt x="252" y="292"/>
                    <a:pt x="252" y="292"/>
                  </a:cubicBezTo>
                  <a:cubicBezTo>
                    <a:pt x="252" y="307"/>
                    <a:pt x="252" y="307"/>
                    <a:pt x="252" y="307"/>
                  </a:cubicBezTo>
                  <a:cubicBezTo>
                    <a:pt x="249" y="308"/>
                    <a:pt x="246" y="309"/>
                    <a:pt x="241" y="309"/>
                  </a:cubicBezTo>
                  <a:cubicBezTo>
                    <a:pt x="219" y="309"/>
                    <a:pt x="211" y="299"/>
                    <a:pt x="211" y="281"/>
                  </a:cubicBezTo>
                  <a:cubicBezTo>
                    <a:pt x="211" y="229"/>
                    <a:pt x="211" y="229"/>
                    <a:pt x="211" y="229"/>
                  </a:cubicBezTo>
                  <a:cubicBezTo>
                    <a:pt x="195" y="229"/>
                    <a:pt x="195" y="229"/>
                    <a:pt x="195" y="229"/>
                  </a:cubicBezTo>
                  <a:cubicBezTo>
                    <a:pt x="195" y="214"/>
                    <a:pt x="195" y="214"/>
                    <a:pt x="195" y="214"/>
                  </a:cubicBezTo>
                  <a:cubicBezTo>
                    <a:pt x="211" y="214"/>
                    <a:pt x="211" y="214"/>
                    <a:pt x="211" y="214"/>
                  </a:cubicBezTo>
                  <a:cubicBezTo>
                    <a:pt x="211" y="189"/>
                    <a:pt x="211" y="189"/>
                    <a:pt x="211" y="189"/>
                  </a:cubicBezTo>
                  <a:cubicBezTo>
                    <a:pt x="228" y="189"/>
                    <a:pt x="228" y="189"/>
                    <a:pt x="228" y="189"/>
                  </a:cubicBezTo>
                  <a:lnTo>
                    <a:pt x="228" y="214"/>
                  </a:lnTo>
                  <a:close/>
                  <a:moveTo>
                    <a:pt x="309" y="309"/>
                  </a:moveTo>
                  <a:cubicBezTo>
                    <a:pt x="282" y="309"/>
                    <a:pt x="263" y="290"/>
                    <a:pt x="263" y="261"/>
                  </a:cubicBezTo>
                  <a:cubicBezTo>
                    <a:pt x="263" y="232"/>
                    <a:pt x="280" y="212"/>
                    <a:pt x="305" y="212"/>
                  </a:cubicBezTo>
                  <a:cubicBezTo>
                    <a:pt x="331" y="212"/>
                    <a:pt x="344" y="230"/>
                    <a:pt x="344" y="258"/>
                  </a:cubicBezTo>
                  <a:cubicBezTo>
                    <a:pt x="344" y="266"/>
                    <a:pt x="344" y="266"/>
                    <a:pt x="344" y="266"/>
                  </a:cubicBezTo>
                  <a:cubicBezTo>
                    <a:pt x="281" y="266"/>
                    <a:pt x="281" y="266"/>
                    <a:pt x="281" y="266"/>
                  </a:cubicBezTo>
                  <a:cubicBezTo>
                    <a:pt x="282" y="284"/>
                    <a:pt x="295" y="293"/>
                    <a:pt x="311" y="293"/>
                  </a:cubicBezTo>
                  <a:cubicBezTo>
                    <a:pt x="321" y="293"/>
                    <a:pt x="329" y="291"/>
                    <a:pt x="337" y="285"/>
                  </a:cubicBezTo>
                  <a:cubicBezTo>
                    <a:pt x="338" y="285"/>
                    <a:pt x="338" y="285"/>
                    <a:pt x="338" y="285"/>
                  </a:cubicBezTo>
                  <a:cubicBezTo>
                    <a:pt x="338" y="300"/>
                    <a:pt x="338" y="300"/>
                    <a:pt x="338" y="300"/>
                  </a:cubicBezTo>
                  <a:cubicBezTo>
                    <a:pt x="330" y="306"/>
                    <a:pt x="320" y="309"/>
                    <a:pt x="309" y="309"/>
                  </a:cubicBezTo>
                  <a:close/>
                  <a:moveTo>
                    <a:pt x="281" y="251"/>
                  </a:moveTo>
                  <a:cubicBezTo>
                    <a:pt x="327" y="251"/>
                    <a:pt x="327" y="251"/>
                    <a:pt x="327" y="251"/>
                  </a:cubicBezTo>
                  <a:cubicBezTo>
                    <a:pt x="327" y="237"/>
                    <a:pt x="320" y="227"/>
                    <a:pt x="306" y="227"/>
                  </a:cubicBezTo>
                  <a:cubicBezTo>
                    <a:pt x="292" y="227"/>
                    <a:pt x="284" y="237"/>
                    <a:pt x="281" y="251"/>
                  </a:cubicBezTo>
                  <a:close/>
                  <a:moveTo>
                    <a:pt x="382" y="228"/>
                  </a:moveTo>
                  <a:cubicBezTo>
                    <a:pt x="386" y="218"/>
                    <a:pt x="395" y="212"/>
                    <a:pt x="405" y="212"/>
                  </a:cubicBezTo>
                  <a:cubicBezTo>
                    <a:pt x="409" y="212"/>
                    <a:pt x="413" y="213"/>
                    <a:pt x="414" y="214"/>
                  </a:cubicBezTo>
                  <a:cubicBezTo>
                    <a:pt x="414" y="231"/>
                    <a:pt x="414" y="231"/>
                    <a:pt x="414" y="231"/>
                  </a:cubicBezTo>
                  <a:cubicBezTo>
                    <a:pt x="414" y="231"/>
                    <a:pt x="414" y="231"/>
                    <a:pt x="414" y="231"/>
                  </a:cubicBezTo>
                  <a:cubicBezTo>
                    <a:pt x="411" y="230"/>
                    <a:pt x="407" y="229"/>
                    <a:pt x="403" y="229"/>
                  </a:cubicBezTo>
                  <a:cubicBezTo>
                    <a:pt x="393" y="229"/>
                    <a:pt x="385" y="236"/>
                    <a:pt x="382" y="246"/>
                  </a:cubicBezTo>
                  <a:cubicBezTo>
                    <a:pt x="382" y="307"/>
                    <a:pt x="382" y="307"/>
                    <a:pt x="382" y="307"/>
                  </a:cubicBezTo>
                  <a:cubicBezTo>
                    <a:pt x="365" y="307"/>
                    <a:pt x="365" y="307"/>
                    <a:pt x="365" y="307"/>
                  </a:cubicBezTo>
                  <a:cubicBezTo>
                    <a:pt x="365" y="214"/>
                    <a:pt x="365" y="214"/>
                    <a:pt x="365" y="214"/>
                  </a:cubicBezTo>
                  <a:cubicBezTo>
                    <a:pt x="382" y="214"/>
                    <a:pt x="382" y="214"/>
                    <a:pt x="382" y="214"/>
                  </a:cubicBezTo>
                  <a:cubicBezTo>
                    <a:pt x="382" y="228"/>
                    <a:pt x="382" y="228"/>
                    <a:pt x="382" y="228"/>
                  </a:cubicBezTo>
                  <a:close/>
                  <a:moveTo>
                    <a:pt x="474" y="212"/>
                  </a:moveTo>
                  <a:cubicBezTo>
                    <a:pt x="502" y="212"/>
                    <a:pt x="516" y="235"/>
                    <a:pt x="516" y="260"/>
                  </a:cubicBezTo>
                  <a:cubicBezTo>
                    <a:pt x="516" y="286"/>
                    <a:pt x="502" y="309"/>
                    <a:pt x="474" y="309"/>
                  </a:cubicBezTo>
                  <a:cubicBezTo>
                    <a:pt x="463" y="309"/>
                    <a:pt x="453" y="303"/>
                    <a:pt x="448" y="296"/>
                  </a:cubicBezTo>
                  <a:cubicBezTo>
                    <a:pt x="448" y="342"/>
                    <a:pt x="448" y="342"/>
                    <a:pt x="448" y="342"/>
                  </a:cubicBezTo>
                  <a:cubicBezTo>
                    <a:pt x="430" y="342"/>
                    <a:pt x="430" y="342"/>
                    <a:pt x="430" y="342"/>
                  </a:cubicBezTo>
                  <a:cubicBezTo>
                    <a:pt x="430" y="214"/>
                    <a:pt x="430" y="214"/>
                    <a:pt x="430" y="214"/>
                  </a:cubicBezTo>
                  <a:cubicBezTo>
                    <a:pt x="448" y="214"/>
                    <a:pt x="448" y="214"/>
                    <a:pt x="448" y="214"/>
                  </a:cubicBezTo>
                  <a:cubicBezTo>
                    <a:pt x="448" y="224"/>
                    <a:pt x="448" y="224"/>
                    <a:pt x="448" y="224"/>
                  </a:cubicBezTo>
                  <a:cubicBezTo>
                    <a:pt x="453" y="218"/>
                    <a:pt x="463" y="212"/>
                    <a:pt x="474" y="212"/>
                  </a:cubicBezTo>
                  <a:close/>
                  <a:moveTo>
                    <a:pt x="471" y="293"/>
                  </a:moveTo>
                  <a:cubicBezTo>
                    <a:pt x="488" y="293"/>
                    <a:pt x="498" y="279"/>
                    <a:pt x="498" y="260"/>
                  </a:cubicBezTo>
                  <a:cubicBezTo>
                    <a:pt x="498" y="242"/>
                    <a:pt x="488" y="228"/>
                    <a:pt x="471" y="228"/>
                  </a:cubicBezTo>
                  <a:cubicBezTo>
                    <a:pt x="461" y="228"/>
                    <a:pt x="453" y="233"/>
                    <a:pt x="448" y="243"/>
                  </a:cubicBezTo>
                  <a:cubicBezTo>
                    <a:pt x="448" y="278"/>
                    <a:pt x="448" y="278"/>
                    <a:pt x="448" y="278"/>
                  </a:cubicBezTo>
                  <a:cubicBezTo>
                    <a:pt x="453" y="287"/>
                    <a:pt x="461" y="293"/>
                    <a:pt x="471" y="293"/>
                  </a:cubicBezTo>
                  <a:close/>
                  <a:moveTo>
                    <a:pt x="554" y="228"/>
                  </a:moveTo>
                  <a:cubicBezTo>
                    <a:pt x="558" y="218"/>
                    <a:pt x="567" y="212"/>
                    <a:pt x="577" y="212"/>
                  </a:cubicBezTo>
                  <a:cubicBezTo>
                    <a:pt x="581" y="212"/>
                    <a:pt x="585" y="213"/>
                    <a:pt x="587" y="214"/>
                  </a:cubicBezTo>
                  <a:cubicBezTo>
                    <a:pt x="587" y="231"/>
                    <a:pt x="587" y="231"/>
                    <a:pt x="587" y="231"/>
                  </a:cubicBezTo>
                  <a:cubicBezTo>
                    <a:pt x="586" y="231"/>
                    <a:pt x="586" y="231"/>
                    <a:pt x="586" y="231"/>
                  </a:cubicBezTo>
                  <a:cubicBezTo>
                    <a:pt x="583" y="230"/>
                    <a:pt x="579" y="229"/>
                    <a:pt x="575" y="229"/>
                  </a:cubicBezTo>
                  <a:cubicBezTo>
                    <a:pt x="565" y="229"/>
                    <a:pt x="557" y="236"/>
                    <a:pt x="554" y="246"/>
                  </a:cubicBezTo>
                  <a:cubicBezTo>
                    <a:pt x="554" y="307"/>
                    <a:pt x="554" y="307"/>
                    <a:pt x="554" y="307"/>
                  </a:cubicBezTo>
                  <a:cubicBezTo>
                    <a:pt x="537" y="307"/>
                    <a:pt x="537" y="307"/>
                    <a:pt x="537" y="307"/>
                  </a:cubicBezTo>
                  <a:cubicBezTo>
                    <a:pt x="537" y="214"/>
                    <a:pt x="537" y="214"/>
                    <a:pt x="537" y="214"/>
                  </a:cubicBezTo>
                  <a:cubicBezTo>
                    <a:pt x="554" y="214"/>
                    <a:pt x="554" y="214"/>
                    <a:pt x="554" y="214"/>
                  </a:cubicBezTo>
                  <a:cubicBezTo>
                    <a:pt x="554" y="228"/>
                    <a:pt x="554" y="228"/>
                    <a:pt x="554" y="228"/>
                  </a:cubicBezTo>
                  <a:close/>
                  <a:moveTo>
                    <a:pt x="612" y="176"/>
                  </a:moveTo>
                  <a:cubicBezTo>
                    <a:pt x="618" y="176"/>
                    <a:pt x="623" y="181"/>
                    <a:pt x="623" y="187"/>
                  </a:cubicBezTo>
                  <a:cubicBezTo>
                    <a:pt x="623" y="193"/>
                    <a:pt x="618" y="198"/>
                    <a:pt x="612" y="198"/>
                  </a:cubicBezTo>
                  <a:cubicBezTo>
                    <a:pt x="606" y="198"/>
                    <a:pt x="601" y="193"/>
                    <a:pt x="601" y="187"/>
                  </a:cubicBezTo>
                  <a:cubicBezTo>
                    <a:pt x="601" y="181"/>
                    <a:pt x="606" y="176"/>
                    <a:pt x="612" y="176"/>
                  </a:cubicBezTo>
                  <a:close/>
                  <a:moveTo>
                    <a:pt x="603" y="214"/>
                  </a:moveTo>
                  <a:cubicBezTo>
                    <a:pt x="621" y="214"/>
                    <a:pt x="621" y="214"/>
                    <a:pt x="621" y="214"/>
                  </a:cubicBezTo>
                  <a:cubicBezTo>
                    <a:pt x="621" y="307"/>
                    <a:pt x="621" y="307"/>
                    <a:pt x="621" y="307"/>
                  </a:cubicBezTo>
                  <a:cubicBezTo>
                    <a:pt x="603" y="307"/>
                    <a:pt x="603" y="307"/>
                    <a:pt x="603" y="307"/>
                  </a:cubicBezTo>
                  <a:lnTo>
                    <a:pt x="603" y="214"/>
                  </a:lnTo>
                  <a:close/>
                  <a:moveTo>
                    <a:pt x="683" y="252"/>
                  </a:moveTo>
                  <a:cubicBezTo>
                    <a:pt x="696" y="257"/>
                    <a:pt x="711" y="262"/>
                    <a:pt x="711" y="280"/>
                  </a:cubicBezTo>
                  <a:cubicBezTo>
                    <a:pt x="711" y="299"/>
                    <a:pt x="696" y="309"/>
                    <a:pt x="675" y="309"/>
                  </a:cubicBezTo>
                  <a:cubicBezTo>
                    <a:pt x="663" y="309"/>
                    <a:pt x="651" y="306"/>
                    <a:pt x="644" y="300"/>
                  </a:cubicBezTo>
                  <a:cubicBezTo>
                    <a:pt x="644" y="283"/>
                    <a:pt x="644" y="283"/>
                    <a:pt x="644" y="283"/>
                  </a:cubicBezTo>
                  <a:cubicBezTo>
                    <a:pt x="645" y="283"/>
                    <a:pt x="645" y="283"/>
                    <a:pt x="645" y="283"/>
                  </a:cubicBezTo>
                  <a:cubicBezTo>
                    <a:pt x="653" y="291"/>
                    <a:pt x="664" y="294"/>
                    <a:pt x="675" y="294"/>
                  </a:cubicBezTo>
                  <a:cubicBezTo>
                    <a:pt x="685" y="294"/>
                    <a:pt x="694" y="290"/>
                    <a:pt x="694" y="282"/>
                  </a:cubicBezTo>
                  <a:cubicBezTo>
                    <a:pt x="694" y="274"/>
                    <a:pt x="687" y="272"/>
                    <a:pt x="672" y="267"/>
                  </a:cubicBezTo>
                  <a:cubicBezTo>
                    <a:pt x="659" y="263"/>
                    <a:pt x="644" y="258"/>
                    <a:pt x="644" y="240"/>
                  </a:cubicBezTo>
                  <a:cubicBezTo>
                    <a:pt x="644" y="223"/>
                    <a:pt x="659" y="212"/>
                    <a:pt x="678" y="212"/>
                  </a:cubicBezTo>
                  <a:cubicBezTo>
                    <a:pt x="689" y="212"/>
                    <a:pt x="699" y="214"/>
                    <a:pt x="706" y="220"/>
                  </a:cubicBezTo>
                  <a:cubicBezTo>
                    <a:pt x="706" y="236"/>
                    <a:pt x="706" y="236"/>
                    <a:pt x="706" y="236"/>
                  </a:cubicBezTo>
                  <a:cubicBezTo>
                    <a:pt x="706" y="236"/>
                    <a:pt x="706" y="236"/>
                    <a:pt x="706" y="236"/>
                  </a:cubicBezTo>
                  <a:cubicBezTo>
                    <a:pt x="698" y="230"/>
                    <a:pt x="689" y="227"/>
                    <a:pt x="678" y="227"/>
                  </a:cubicBezTo>
                  <a:cubicBezTo>
                    <a:pt x="667" y="227"/>
                    <a:pt x="661" y="232"/>
                    <a:pt x="661" y="238"/>
                  </a:cubicBezTo>
                  <a:cubicBezTo>
                    <a:pt x="661" y="246"/>
                    <a:pt x="668" y="248"/>
                    <a:pt x="683" y="252"/>
                  </a:cubicBezTo>
                  <a:close/>
                  <a:moveTo>
                    <a:pt x="772" y="309"/>
                  </a:moveTo>
                  <a:cubicBezTo>
                    <a:pt x="745" y="309"/>
                    <a:pt x="726" y="290"/>
                    <a:pt x="726" y="261"/>
                  </a:cubicBezTo>
                  <a:cubicBezTo>
                    <a:pt x="726" y="232"/>
                    <a:pt x="744" y="212"/>
                    <a:pt x="769" y="212"/>
                  </a:cubicBezTo>
                  <a:cubicBezTo>
                    <a:pt x="794" y="212"/>
                    <a:pt x="807" y="230"/>
                    <a:pt x="807" y="258"/>
                  </a:cubicBezTo>
                  <a:cubicBezTo>
                    <a:pt x="807" y="266"/>
                    <a:pt x="807" y="266"/>
                    <a:pt x="807" y="266"/>
                  </a:cubicBezTo>
                  <a:cubicBezTo>
                    <a:pt x="744" y="266"/>
                    <a:pt x="744" y="266"/>
                    <a:pt x="744" y="266"/>
                  </a:cubicBezTo>
                  <a:cubicBezTo>
                    <a:pt x="746" y="284"/>
                    <a:pt x="758" y="293"/>
                    <a:pt x="774" y="293"/>
                  </a:cubicBezTo>
                  <a:cubicBezTo>
                    <a:pt x="785" y="293"/>
                    <a:pt x="792" y="291"/>
                    <a:pt x="800" y="285"/>
                  </a:cubicBezTo>
                  <a:cubicBezTo>
                    <a:pt x="801" y="285"/>
                    <a:pt x="801" y="285"/>
                    <a:pt x="801" y="285"/>
                  </a:cubicBezTo>
                  <a:cubicBezTo>
                    <a:pt x="801" y="300"/>
                    <a:pt x="801" y="300"/>
                    <a:pt x="801" y="300"/>
                  </a:cubicBezTo>
                  <a:cubicBezTo>
                    <a:pt x="793" y="306"/>
                    <a:pt x="783" y="309"/>
                    <a:pt x="772" y="309"/>
                  </a:cubicBezTo>
                  <a:close/>
                  <a:moveTo>
                    <a:pt x="744" y="251"/>
                  </a:moveTo>
                  <a:cubicBezTo>
                    <a:pt x="791" y="251"/>
                    <a:pt x="791" y="251"/>
                    <a:pt x="791" y="251"/>
                  </a:cubicBezTo>
                  <a:cubicBezTo>
                    <a:pt x="790" y="237"/>
                    <a:pt x="783" y="227"/>
                    <a:pt x="769" y="227"/>
                  </a:cubicBezTo>
                  <a:cubicBezTo>
                    <a:pt x="756" y="227"/>
                    <a:pt x="747" y="237"/>
                    <a:pt x="744" y="25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sz="1350"/>
            </a:p>
          </p:txBody>
        </p:sp>
      </p:grpSp>
    </p:spTree>
    <p:extLst>
      <p:ext uri="{BB962C8B-B14F-4D97-AF65-F5344CB8AC3E}">
        <p14:creationId xmlns:p14="http://schemas.microsoft.com/office/powerpoint/2010/main" val="3334883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late Turquoise Frame Divider">
    <p:bg>
      <p:bgPr>
        <a:solidFill>
          <a:srgbClr val="42556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010" y="1928810"/>
            <a:ext cx="6171008" cy="432197"/>
          </a:xfrm>
        </p:spPr>
        <p:txBody>
          <a:bodyPr>
            <a:noAutofit/>
          </a:bodyPr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456011" y="2361901"/>
            <a:ext cx="6171008" cy="40005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400"/>
            </a:lvl1pPr>
            <a:lvl2pPr marL="0" indent="0">
              <a:spcBef>
                <a:spcPts val="0"/>
              </a:spcBef>
              <a:buFontTx/>
              <a:buNone/>
              <a:defRPr sz="1500"/>
            </a:lvl2pPr>
            <a:lvl3pPr marL="0" indent="0">
              <a:spcBef>
                <a:spcPts val="0"/>
              </a:spcBef>
              <a:buFontTx/>
              <a:buNone/>
              <a:defRPr sz="1500"/>
            </a:lvl3pPr>
            <a:lvl4pPr marL="0" indent="0">
              <a:spcBef>
                <a:spcPts val="0"/>
              </a:spcBef>
              <a:buFontTx/>
              <a:buNone/>
              <a:defRPr sz="1500"/>
            </a:lvl4pPr>
            <a:lvl5pPr marL="0" indent="0">
              <a:spcBef>
                <a:spcPts val="0"/>
              </a:spcBef>
              <a:buFontTx/>
              <a:buNone/>
              <a:defRPr sz="1500"/>
            </a:lvl5pPr>
            <a:lvl6pPr marL="0" indent="0">
              <a:spcBef>
                <a:spcPts val="0"/>
              </a:spcBef>
              <a:buFontTx/>
              <a:buNone/>
              <a:defRPr sz="1500"/>
            </a:lvl6pPr>
            <a:lvl7pPr marL="0" indent="0">
              <a:spcBef>
                <a:spcPts val="0"/>
              </a:spcBef>
              <a:buFontTx/>
              <a:buNone/>
              <a:defRPr sz="1500"/>
            </a:lvl7pPr>
            <a:lvl8pPr marL="0" indent="0">
              <a:spcBef>
                <a:spcPts val="0"/>
              </a:spcBef>
              <a:buFontTx/>
              <a:buNone/>
              <a:defRPr sz="1500"/>
            </a:lvl8pPr>
            <a:lvl9pPr marL="0" indent="0">
              <a:spcBef>
                <a:spcPts val="0"/>
              </a:spcBef>
              <a:buFontTx/>
              <a:buNone/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57705" y="4686301"/>
            <a:ext cx="727103" cy="292893"/>
            <a:chOff x="3578225" y="1146175"/>
            <a:chExt cx="5038725" cy="2111375"/>
          </a:xfrm>
          <a:solidFill>
            <a:srgbClr val="FFFFFF"/>
          </a:solidFill>
        </p:grpSpPr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3578225" y="1146175"/>
              <a:ext cx="1725613" cy="498475"/>
            </a:xfrm>
            <a:custGeom>
              <a:avLst/>
              <a:gdLst>
                <a:gd name="T0" fmla="*/ 0 w 1087"/>
                <a:gd name="T1" fmla="*/ 0 h 314"/>
                <a:gd name="T2" fmla="*/ 0 w 1087"/>
                <a:gd name="T3" fmla="*/ 314 h 314"/>
                <a:gd name="T4" fmla="*/ 0 w 1087"/>
                <a:gd name="T5" fmla="*/ 314 h 314"/>
                <a:gd name="T6" fmla="*/ 1087 w 1087"/>
                <a:gd name="T7" fmla="*/ 314 h 314"/>
                <a:gd name="T8" fmla="*/ 1087 w 1087"/>
                <a:gd name="T9" fmla="*/ 0 h 314"/>
                <a:gd name="T10" fmla="*/ 0 w 1087"/>
                <a:gd name="T11" fmla="*/ 0 h 314"/>
                <a:gd name="T12" fmla="*/ 1018 w 1087"/>
                <a:gd name="T13" fmla="*/ 245 h 314"/>
                <a:gd name="T14" fmla="*/ 69 w 1087"/>
                <a:gd name="T15" fmla="*/ 245 h 314"/>
                <a:gd name="T16" fmla="*/ 69 w 1087"/>
                <a:gd name="T17" fmla="*/ 69 h 314"/>
                <a:gd name="T18" fmla="*/ 1018 w 1087"/>
                <a:gd name="T19" fmla="*/ 69 h 314"/>
                <a:gd name="T20" fmla="*/ 1018 w 1087"/>
                <a:gd name="T21" fmla="*/ 245 h 314"/>
                <a:gd name="T22" fmla="*/ 1018 w 1087"/>
                <a:gd name="T23" fmla="*/ 245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87" h="314">
                  <a:moveTo>
                    <a:pt x="0" y="0"/>
                  </a:moveTo>
                  <a:lnTo>
                    <a:pt x="0" y="314"/>
                  </a:lnTo>
                  <a:lnTo>
                    <a:pt x="0" y="314"/>
                  </a:lnTo>
                  <a:lnTo>
                    <a:pt x="1087" y="314"/>
                  </a:lnTo>
                  <a:lnTo>
                    <a:pt x="1087" y="0"/>
                  </a:lnTo>
                  <a:lnTo>
                    <a:pt x="0" y="0"/>
                  </a:lnTo>
                  <a:close/>
                  <a:moveTo>
                    <a:pt x="1018" y="245"/>
                  </a:moveTo>
                  <a:lnTo>
                    <a:pt x="69" y="245"/>
                  </a:lnTo>
                  <a:lnTo>
                    <a:pt x="69" y="69"/>
                  </a:lnTo>
                  <a:lnTo>
                    <a:pt x="1018" y="69"/>
                  </a:lnTo>
                  <a:lnTo>
                    <a:pt x="1018" y="245"/>
                  </a:lnTo>
                  <a:lnTo>
                    <a:pt x="1018" y="2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sz="1350"/>
            </a:p>
          </p:txBody>
        </p:sp>
        <p:sp>
          <p:nvSpPr>
            <p:cNvPr id="12" name="Freeform 6"/>
            <p:cNvSpPr>
              <a:spLocks noEditPoints="1"/>
            </p:cNvSpPr>
            <p:nvPr/>
          </p:nvSpPr>
          <p:spPr bwMode="auto">
            <a:xfrm>
              <a:off x="3578225" y="1968500"/>
              <a:ext cx="5038725" cy="1289050"/>
            </a:xfrm>
            <a:custGeom>
              <a:avLst/>
              <a:gdLst>
                <a:gd name="T0" fmla="*/ 80 w 1341"/>
                <a:gd name="T1" fmla="*/ 52 h 342"/>
                <a:gd name="T2" fmla="*/ 29 w 1341"/>
                <a:gd name="T3" fmla="*/ 77 h 342"/>
                <a:gd name="T4" fmla="*/ 212 w 1341"/>
                <a:gd name="T5" fmla="*/ 93 h 342"/>
                <a:gd name="T6" fmla="*/ 174 w 1341"/>
                <a:gd name="T7" fmla="*/ 134 h 342"/>
                <a:gd name="T8" fmla="*/ 272 w 1341"/>
                <a:gd name="T9" fmla="*/ 132 h 342"/>
                <a:gd name="T10" fmla="*/ 276 w 1341"/>
                <a:gd name="T11" fmla="*/ 38 h 342"/>
                <a:gd name="T12" fmla="*/ 327 w 1341"/>
                <a:gd name="T13" fmla="*/ 132 h 342"/>
                <a:gd name="T14" fmla="*/ 398 w 1341"/>
                <a:gd name="T15" fmla="*/ 0 h 342"/>
                <a:gd name="T16" fmla="*/ 402 w 1341"/>
                <a:gd name="T17" fmla="*/ 134 h 342"/>
                <a:gd name="T18" fmla="*/ 448 w 1341"/>
                <a:gd name="T19" fmla="*/ 93 h 342"/>
                <a:gd name="T20" fmla="*/ 448 w 1341"/>
                <a:gd name="T21" fmla="*/ 74 h 342"/>
                <a:gd name="T22" fmla="*/ 642 w 1341"/>
                <a:gd name="T23" fmla="*/ 60 h 342"/>
                <a:gd name="T24" fmla="*/ 642 w 1341"/>
                <a:gd name="T25" fmla="*/ 131 h 342"/>
                <a:gd name="T26" fmla="*/ 570 w 1341"/>
                <a:gd name="T27" fmla="*/ 111 h 342"/>
                <a:gd name="T28" fmla="*/ 530 w 1341"/>
                <a:gd name="T29" fmla="*/ 60 h 342"/>
                <a:gd name="T30" fmla="*/ 558 w 1341"/>
                <a:gd name="T31" fmla="*/ 38 h 342"/>
                <a:gd name="T32" fmla="*/ 738 w 1341"/>
                <a:gd name="T33" fmla="*/ 89 h 342"/>
                <a:gd name="T34" fmla="*/ 787 w 1341"/>
                <a:gd name="T35" fmla="*/ 45 h 342"/>
                <a:gd name="T36" fmla="*/ 736 w 1341"/>
                <a:gd name="T37" fmla="*/ 65 h 342"/>
                <a:gd name="T38" fmla="*/ 848 w 1341"/>
                <a:gd name="T39" fmla="*/ 73 h 342"/>
                <a:gd name="T40" fmla="*/ 876 w 1341"/>
                <a:gd name="T41" fmla="*/ 73 h 342"/>
                <a:gd name="T42" fmla="*/ 833 w 1341"/>
                <a:gd name="T43" fmla="*/ 91 h 342"/>
                <a:gd name="T44" fmla="*/ 965 w 1341"/>
                <a:gd name="T45" fmla="*/ 43 h 342"/>
                <a:gd name="T46" fmla="*/ 964 w 1341"/>
                <a:gd name="T47" fmla="*/ 103 h 342"/>
                <a:gd name="T48" fmla="*/ 1010 w 1341"/>
                <a:gd name="T49" fmla="*/ 132 h 342"/>
                <a:gd name="T50" fmla="*/ 1070 w 1341"/>
                <a:gd name="T51" fmla="*/ 38 h 342"/>
                <a:gd name="T52" fmla="*/ 1010 w 1341"/>
                <a:gd name="T53" fmla="*/ 89 h 342"/>
                <a:gd name="T54" fmla="*/ 1133 w 1341"/>
                <a:gd name="T55" fmla="*/ 73 h 342"/>
                <a:gd name="T56" fmla="*/ 1160 w 1341"/>
                <a:gd name="T57" fmla="*/ 73 h 342"/>
                <a:gd name="T58" fmla="*/ 1117 w 1341"/>
                <a:gd name="T59" fmla="*/ 91 h 342"/>
                <a:gd name="T60" fmla="*/ 1239 w 1341"/>
                <a:gd name="T61" fmla="*/ 39 h 342"/>
                <a:gd name="T62" fmla="*/ 1180 w 1341"/>
                <a:gd name="T63" fmla="*/ 132 h 342"/>
                <a:gd name="T64" fmla="*/ 1246 w 1341"/>
                <a:gd name="T65" fmla="*/ 85 h 342"/>
                <a:gd name="T66" fmla="*/ 1314 w 1341"/>
                <a:gd name="T67" fmla="*/ 132 h 342"/>
                <a:gd name="T68" fmla="*/ 1295 w 1341"/>
                <a:gd name="T69" fmla="*/ 110 h 342"/>
                <a:gd name="T70" fmla="*/ 18 w 1341"/>
                <a:gd name="T71" fmla="*/ 231 h 342"/>
                <a:gd name="T72" fmla="*/ 81 w 1341"/>
                <a:gd name="T73" fmla="*/ 307 h 342"/>
                <a:gd name="T74" fmla="*/ 164 w 1341"/>
                <a:gd name="T75" fmla="*/ 307 h 342"/>
                <a:gd name="T76" fmla="*/ 103 w 1341"/>
                <a:gd name="T77" fmla="*/ 214 h 342"/>
                <a:gd name="T78" fmla="*/ 252 w 1341"/>
                <a:gd name="T79" fmla="*/ 229 h 342"/>
                <a:gd name="T80" fmla="*/ 252 w 1341"/>
                <a:gd name="T81" fmla="*/ 307 h 342"/>
                <a:gd name="T82" fmla="*/ 211 w 1341"/>
                <a:gd name="T83" fmla="*/ 214 h 342"/>
                <a:gd name="T84" fmla="*/ 305 w 1341"/>
                <a:gd name="T85" fmla="*/ 212 h 342"/>
                <a:gd name="T86" fmla="*/ 338 w 1341"/>
                <a:gd name="T87" fmla="*/ 285 h 342"/>
                <a:gd name="T88" fmla="*/ 281 w 1341"/>
                <a:gd name="T89" fmla="*/ 251 h 342"/>
                <a:gd name="T90" fmla="*/ 403 w 1341"/>
                <a:gd name="T91" fmla="*/ 229 h 342"/>
                <a:gd name="T92" fmla="*/ 382 w 1341"/>
                <a:gd name="T93" fmla="*/ 228 h 342"/>
                <a:gd name="T94" fmla="*/ 430 w 1341"/>
                <a:gd name="T95" fmla="*/ 342 h 342"/>
                <a:gd name="T96" fmla="*/ 498 w 1341"/>
                <a:gd name="T97" fmla="*/ 260 h 342"/>
                <a:gd name="T98" fmla="*/ 577 w 1341"/>
                <a:gd name="T99" fmla="*/ 212 h 342"/>
                <a:gd name="T100" fmla="*/ 554 w 1341"/>
                <a:gd name="T101" fmla="*/ 307 h 342"/>
                <a:gd name="T102" fmla="*/ 623 w 1341"/>
                <a:gd name="T103" fmla="*/ 187 h 342"/>
                <a:gd name="T104" fmla="*/ 621 w 1341"/>
                <a:gd name="T105" fmla="*/ 307 h 342"/>
                <a:gd name="T106" fmla="*/ 644 w 1341"/>
                <a:gd name="T107" fmla="*/ 300 h 342"/>
                <a:gd name="T108" fmla="*/ 644 w 1341"/>
                <a:gd name="T109" fmla="*/ 240 h 342"/>
                <a:gd name="T110" fmla="*/ 661 w 1341"/>
                <a:gd name="T111" fmla="*/ 238 h 342"/>
                <a:gd name="T112" fmla="*/ 807 w 1341"/>
                <a:gd name="T113" fmla="*/ 266 h 342"/>
                <a:gd name="T114" fmla="*/ 772 w 1341"/>
                <a:gd name="T115" fmla="*/ 309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41" h="342">
                  <a:moveTo>
                    <a:pt x="29" y="132"/>
                  </a:moveTo>
                  <a:cubicBezTo>
                    <a:pt x="0" y="132"/>
                    <a:pt x="0" y="132"/>
                    <a:pt x="0" y="1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80" y="52"/>
                    <a:pt x="80" y="52"/>
                    <a:pt x="80" y="5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80" y="132"/>
                    <a:pt x="80" y="132"/>
                    <a:pt x="80" y="132"/>
                  </a:cubicBezTo>
                  <a:cubicBezTo>
                    <a:pt x="80" y="77"/>
                    <a:pt x="80" y="77"/>
                    <a:pt x="80" y="77"/>
                  </a:cubicBezTo>
                  <a:cubicBezTo>
                    <a:pt x="29" y="77"/>
                    <a:pt x="29" y="77"/>
                    <a:pt x="29" y="77"/>
                  </a:cubicBezTo>
                  <a:lnTo>
                    <a:pt x="29" y="132"/>
                  </a:lnTo>
                  <a:close/>
                  <a:moveTo>
                    <a:pt x="174" y="134"/>
                  </a:moveTo>
                  <a:cubicBezTo>
                    <a:pt x="145" y="134"/>
                    <a:pt x="125" y="116"/>
                    <a:pt x="125" y="85"/>
                  </a:cubicBezTo>
                  <a:cubicBezTo>
                    <a:pt x="125" y="56"/>
                    <a:pt x="144" y="36"/>
                    <a:pt x="170" y="36"/>
                  </a:cubicBezTo>
                  <a:cubicBezTo>
                    <a:pt x="198" y="36"/>
                    <a:pt x="212" y="55"/>
                    <a:pt x="212" y="83"/>
                  </a:cubicBezTo>
                  <a:cubicBezTo>
                    <a:pt x="212" y="93"/>
                    <a:pt x="212" y="93"/>
                    <a:pt x="212" y="93"/>
                  </a:cubicBezTo>
                  <a:cubicBezTo>
                    <a:pt x="152" y="93"/>
                    <a:pt x="152" y="93"/>
                    <a:pt x="152" y="93"/>
                  </a:cubicBezTo>
                  <a:cubicBezTo>
                    <a:pt x="155" y="108"/>
                    <a:pt x="167" y="112"/>
                    <a:pt x="178" y="112"/>
                  </a:cubicBezTo>
                  <a:cubicBezTo>
                    <a:pt x="188" y="112"/>
                    <a:pt x="195" y="110"/>
                    <a:pt x="204" y="104"/>
                  </a:cubicBezTo>
                  <a:cubicBezTo>
                    <a:pt x="205" y="104"/>
                    <a:pt x="205" y="104"/>
                    <a:pt x="205" y="104"/>
                  </a:cubicBezTo>
                  <a:cubicBezTo>
                    <a:pt x="205" y="126"/>
                    <a:pt x="205" y="126"/>
                    <a:pt x="205" y="126"/>
                  </a:cubicBezTo>
                  <a:cubicBezTo>
                    <a:pt x="198" y="131"/>
                    <a:pt x="187" y="134"/>
                    <a:pt x="174" y="134"/>
                  </a:cubicBezTo>
                  <a:close/>
                  <a:moveTo>
                    <a:pt x="152" y="74"/>
                  </a:moveTo>
                  <a:cubicBezTo>
                    <a:pt x="186" y="74"/>
                    <a:pt x="186" y="74"/>
                    <a:pt x="186" y="74"/>
                  </a:cubicBezTo>
                  <a:cubicBezTo>
                    <a:pt x="186" y="64"/>
                    <a:pt x="182" y="58"/>
                    <a:pt x="170" y="58"/>
                  </a:cubicBezTo>
                  <a:cubicBezTo>
                    <a:pt x="162" y="58"/>
                    <a:pt x="155" y="61"/>
                    <a:pt x="152" y="74"/>
                  </a:cubicBezTo>
                  <a:close/>
                  <a:moveTo>
                    <a:pt x="287" y="77"/>
                  </a:moveTo>
                  <a:cubicBezTo>
                    <a:pt x="272" y="132"/>
                    <a:pt x="272" y="132"/>
                    <a:pt x="272" y="132"/>
                  </a:cubicBezTo>
                  <a:cubicBezTo>
                    <a:pt x="247" y="132"/>
                    <a:pt x="247" y="132"/>
                    <a:pt x="247" y="132"/>
                  </a:cubicBezTo>
                  <a:cubicBezTo>
                    <a:pt x="218" y="39"/>
                    <a:pt x="218" y="39"/>
                    <a:pt x="218" y="39"/>
                  </a:cubicBezTo>
                  <a:cubicBezTo>
                    <a:pt x="218" y="38"/>
                    <a:pt x="218" y="38"/>
                    <a:pt x="218" y="38"/>
                  </a:cubicBezTo>
                  <a:cubicBezTo>
                    <a:pt x="246" y="38"/>
                    <a:pt x="246" y="38"/>
                    <a:pt x="246" y="38"/>
                  </a:cubicBezTo>
                  <a:cubicBezTo>
                    <a:pt x="261" y="93"/>
                    <a:pt x="261" y="93"/>
                    <a:pt x="261" y="93"/>
                  </a:cubicBezTo>
                  <a:cubicBezTo>
                    <a:pt x="276" y="38"/>
                    <a:pt x="276" y="38"/>
                    <a:pt x="276" y="38"/>
                  </a:cubicBezTo>
                  <a:cubicBezTo>
                    <a:pt x="298" y="38"/>
                    <a:pt x="298" y="38"/>
                    <a:pt x="298" y="38"/>
                  </a:cubicBezTo>
                  <a:cubicBezTo>
                    <a:pt x="313" y="93"/>
                    <a:pt x="313" y="93"/>
                    <a:pt x="313" y="93"/>
                  </a:cubicBezTo>
                  <a:cubicBezTo>
                    <a:pt x="329" y="38"/>
                    <a:pt x="329" y="38"/>
                    <a:pt x="329" y="38"/>
                  </a:cubicBezTo>
                  <a:cubicBezTo>
                    <a:pt x="355" y="38"/>
                    <a:pt x="355" y="38"/>
                    <a:pt x="355" y="38"/>
                  </a:cubicBezTo>
                  <a:cubicBezTo>
                    <a:pt x="355" y="39"/>
                    <a:pt x="355" y="39"/>
                    <a:pt x="355" y="39"/>
                  </a:cubicBezTo>
                  <a:cubicBezTo>
                    <a:pt x="327" y="132"/>
                    <a:pt x="327" y="132"/>
                    <a:pt x="327" y="132"/>
                  </a:cubicBezTo>
                  <a:cubicBezTo>
                    <a:pt x="302" y="132"/>
                    <a:pt x="302" y="132"/>
                    <a:pt x="302" y="132"/>
                  </a:cubicBezTo>
                  <a:lnTo>
                    <a:pt x="287" y="77"/>
                  </a:lnTo>
                  <a:close/>
                  <a:moveTo>
                    <a:pt x="402" y="134"/>
                  </a:moveTo>
                  <a:cubicBezTo>
                    <a:pt x="379" y="134"/>
                    <a:pt x="370" y="125"/>
                    <a:pt x="370" y="104"/>
                  </a:cubicBezTo>
                  <a:cubicBezTo>
                    <a:pt x="370" y="0"/>
                    <a:pt x="370" y="0"/>
                    <a:pt x="370" y="0"/>
                  </a:cubicBezTo>
                  <a:cubicBezTo>
                    <a:pt x="398" y="0"/>
                    <a:pt x="398" y="0"/>
                    <a:pt x="398" y="0"/>
                  </a:cubicBezTo>
                  <a:cubicBezTo>
                    <a:pt x="398" y="102"/>
                    <a:pt x="398" y="102"/>
                    <a:pt x="398" y="102"/>
                  </a:cubicBezTo>
                  <a:cubicBezTo>
                    <a:pt x="398" y="108"/>
                    <a:pt x="400" y="111"/>
                    <a:pt x="406" y="111"/>
                  </a:cubicBezTo>
                  <a:cubicBezTo>
                    <a:pt x="408" y="111"/>
                    <a:pt x="410" y="110"/>
                    <a:pt x="412" y="109"/>
                  </a:cubicBezTo>
                  <a:cubicBezTo>
                    <a:pt x="413" y="109"/>
                    <a:pt x="413" y="109"/>
                    <a:pt x="413" y="109"/>
                  </a:cubicBezTo>
                  <a:cubicBezTo>
                    <a:pt x="413" y="132"/>
                    <a:pt x="413" y="132"/>
                    <a:pt x="413" y="132"/>
                  </a:cubicBezTo>
                  <a:cubicBezTo>
                    <a:pt x="410" y="133"/>
                    <a:pt x="406" y="134"/>
                    <a:pt x="402" y="134"/>
                  </a:cubicBezTo>
                  <a:close/>
                  <a:moveTo>
                    <a:pt x="469" y="134"/>
                  </a:moveTo>
                  <a:cubicBezTo>
                    <a:pt x="440" y="134"/>
                    <a:pt x="420" y="116"/>
                    <a:pt x="420" y="85"/>
                  </a:cubicBezTo>
                  <a:cubicBezTo>
                    <a:pt x="420" y="56"/>
                    <a:pt x="440" y="36"/>
                    <a:pt x="465" y="36"/>
                  </a:cubicBezTo>
                  <a:cubicBezTo>
                    <a:pt x="494" y="36"/>
                    <a:pt x="507" y="55"/>
                    <a:pt x="507" y="83"/>
                  </a:cubicBezTo>
                  <a:cubicBezTo>
                    <a:pt x="507" y="93"/>
                    <a:pt x="507" y="93"/>
                    <a:pt x="507" y="93"/>
                  </a:cubicBezTo>
                  <a:cubicBezTo>
                    <a:pt x="448" y="93"/>
                    <a:pt x="448" y="93"/>
                    <a:pt x="448" y="93"/>
                  </a:cubicBezTo>
                  <a:cubicBezTo>
                    <a:pt x="451" y="108"/>
                    <a:pt x="462" y="112"/>
                    <a:pt x="474" y="112"/>
                  </a:cubicBezTo>
                  <a:cubicBezTo>
                    <a:pt x="484" y="112"/>
                    <a:pt x="491" y="110"/>
                    <a:pt x="500" y="104"/>
                  </a:cubicBezTo>
                  <a:cubicBezTo>
                    <a:pt x="501" y="104"/>
                    <a:pt x="501" y="104"/>
                    <a:pt x="501" y="104"/>
                  </a:cubicBezTo>
                  <a:cubicBezTo>
                    <a:pt x="501" y="126"/>
                    <a:pt x="501" y="126"/>
                    <a:pt x="501" y="126"/>
                  </a:cubicBezTo>
                  <a:cubicBezTo>
                    <a:pt x="493" y="131"/>
                    <a:pt x="482" y="134"/>
                    <a:pt x="469" y="134"/>
                  </a:cubicBezTo>
                  <a:close/>
                  <a:moveTo>
                    <a:pt x="448" y="74"/>
                  </a:moveTo>
                  <a:cubicBezTo>
                    <a:pt x="482" y="74"/>
                    <a:pt x="482" y="74"/>
                    <a:pt x="482" y="74"/>
                  </a:cubicBezTo>
                  <a:cubicBezTo>
                    <a:pt x="481" y="64"/>
                    <a:pt x="477" y="58"/>
                    <a:pt x="466" y="58"/>
                  </a:cubicBezTo>
                  <a:cubicBezTo>
                    <a:pt x="457" y="58"/>
                    <a:pt x="450" y="61"/>
                    <a:pt x="448" y="74"/>
                  </a:cubicBezTo>
                  <a:close/>
                  <a:moveTo>
                    <a:pt x="622" y="38"/>
                  </a:moveTo>
                  <a:cubicBezTo>
                    <a:pt x="642" y="38"/>
                    <a:pt x="642" y="38"/>
                    <a:pt x="642" y="38"/>
                  </a:cubicBezTo>
                  <a:cubicBezTo>
                    <a:pt x="642" y="60"/>
                    <a:pt x="642" y="60"/>
                    <a:pt x="642" y="60"/>
                  </a:cubicBezTo>
                  <a:cubicBezTo>
                    <a:pt x="622" y="60"/>
                    <a:pt x="622" y="60"/>
                    <a:pt x="622" y="60"/>
                  </a:cubicBezTo>
                  <a:cubicBezTo>
                    <a:pt x="622" y="99"/>
                    <a:pt x="622" y="99"/>
                    <a:pt x="622" y="99"/>
                  </a:cubicBezTo>
                  <a:cubicBezTo>
                    <a:pt x="622" y="107"/>
                    <a:pt x="625" y="111"/>
                    <a:pt x="633" y="111"/>
                  </a:cubicBezTo>
                  <a:cubicBezTo>
                    <a:pt x="636" y="111"/>
                    <a:pt x="639" y="110"/>
                    <a:pt x="642" y="109"/>
                  </a:cubicBezTo>
                  <a:cubicBezTo>
                    <a:pt x="642" y="109"/>
                    <a:pt x="642" y="109"/>
                    <a:pt x="642" y="109"/>
                  </a:cubicBezTo>
                  <a:cubicBezTo>
                    <a:pt x="642" y="131"/>
                    <a:pt x="642" y="131"/>
                    <a:pt x="642" y="131"/>
                  </a:cubicBezTo>
                  <a:cubicBezTo>
                    <a:pt x="639" y="132"/>
                    <a:pt x="633" y="134"/>
                    <a:pt x="625" y="134"/>
                  </a:cubicBezTo>
                  <a:cubicBezTo>
                    <a:pt x="603" y="134"/>
                    <a:pt x="594" y="124"/>
                    <a:pt x="594" y="100"/>
                  </a:cubicBezTo>
                  <a:cubicBezTo>
                    <a:pt x="594" y="60"/>
                    <a:pt x="594" y="60"/>
                    <a:pt x="594" y="60"/>
                  </a:cubicBezTo>
                  <a:cubicBezTo>
                    <a:pt x="558" y="60"/>
                    <a:pt x="558" y="60"/>
                    <a:pt x="558" y="60"/>
                  </a:cubicBezTo>
                  <a:cubicBezTo>
                    <a:pt x="558" y="99"/>
                    <a:pt x="558" y="99"/>
                    <a:pt x="558" y="99"/>
                  </a:cubicBezTo>
                  <a:cubicBezTo>
                    <a:pt x="558" y="107"/>
                    <a:pt x="561" y="111"/>
                    <a:pt x="570" y="111"/>
                  </a:cubicBezTo>
                  <a:cubicBezTo>
                    <a:pt x="572" y="111"/>
                    <a:pt x="575" y="110"/>
                    <a:pt x="578" y="109"/>
                  </a:cubicBezTo>
                  <a:cubicBezTo>
                    <a:pt x="579" y="109"/>
                    <a:pt x="579" y="109"/>
                    <a:pt x="579" y="109"/>
                  </a:cubicBezTo>
                  <a:cubicBezTo>
                    <a:pt x="579" y="131"/>
                    <a:pt x="579" y="131"/>
                    <a:pt x="579" y="131"/>
                  </a:cubicBezTo>
                  <a:cubicBezTo>
                    <a:pt x="575" y="132"/>
                    <a:pt x="570" y="134"/>
                    <a:pt x="562" y="134"/>
                  </a:cubicBezTo>
                  <a:cubicBezTo>
                    <a:pt x="539" y="134"/>
                    <a:pt x="530" y="124"/>
                    <a:pt x="530" y="100"/>
                  </a:cubicBezTo>
                  <a:cubicBezTo>
                    <a:pt x="530" y="60"/>
                    <a:pt x="530" y="60"/>
                    <a:pt x="530" y="60"/>
                  </a:cubicBezTo>
                  <a:cubicBezTo>
                    <a:pt x="516" y="60"/>
                    <a:pt x="516" y="60"/>
                    <a:pt x="516" y="60"/>
                  </a:cubicBezTo>
                  <a:cubicBezTo>
                    <a:pt x="516" y="38"/>
                    <a:pt x="516" y="38"/>
                    <a:pt x="516" y="38"/>
                  </a:cubicBezTo>
                  <a:cubicBezTo>
                    <a:pt x="530" y="38"/>
                    <a:pt x="530" y="38"/>
                    <a:pt x="530" y="38"/>
                  </a:cubicBezTo>
                  <a:cubicBezTo>
                    <a:pt x="530" y="12"/>
                    <a:pt x="530" y="12"/>
                    <a:pt x="530" y="12"/>
                  </a:cubicBezTo>
                  <a:cubicBezTo>
                    <a:pt x="558" y="12"/>
                    <a:pt x="558" y="12"/>
                    <a:pt x="558" y="12"/>
                  </a:cubicBezTo>
                  <a:cubicBezTo>
                    <a:pt x="558" y="38"/>
                    <a:pt x="558" y="38"/>
                    <a:pt x="558" y="38"/>
                  </a:cubicBezTo>
                  <a:cubicBezTo>
                    <a:pt x="594" y="38"/>
                    <a:pt x="594" y="38"/>
                    <a:pt x="594" y="38"/>
                  </a:cubicBezTo>
                  <a:cubicBezTo>
                    <a:pt x="594" y="12"/>
                    <a:pt x="594" y="12"/>
                    <a:pt x="594" y="12"/>
                  </a:cubicBezTo>
                  <a:cubicBezTo>
                    <a:pt x="622" y="12"/>
                    <a:pt x="622" y="12"/>
                    <a:pt x="622" y="12"/>
                  </a:cubicBezTo>
                  <a:cubicBezTo>
                    <a:pt x="622" y="38"/>
                    <a:pt x="622" y="38"/>
                    <a:pt x="622" y="38"/>
                  </a:cubicBezTo>
                  <a:close/>
                  <a:moveTo>
                    <a:pt x="787" y="45"/>
                  </a:moveTo>
                  <a:cubicBezTo>
                    <a:pt x="787" y="73"/>
                    <a:pt x="768" y="89"/>
                    <a:pt x="738" y="89"/>
                  </a:cubicBezTo>
                  <a:cubicBezTo>
                    <a:pt x="718" y="89"/>
                    <a:pt x="718" y="89"/>
                    <a:pt x="718" y="89"/>
                  </a:cubicBezTo>
                  <a:cubicBezTo>
                    <a:pt x="718" y="132"/>
                    <a:pt x="718" y="132"/>
                    <a:pt x="718" y="132"/>
                  </a:cubicBezTo>
                  <a:cubicBezTo>
                    <a:pt x="689" y="132"/>
                    <a:pt x="689" y="132"/>
                    <a:pt x="689" y="132"/>
                  </a:cubicBezTo>
                  <a:cubicBezTo>
                    <a:pt x="689" y="0"/>
                    <a:pt x="689" y="0"/>
                    <a:pt x="689" y="0"/>
                  </a:cubicBezTo>
                  <a:cubicBezTo>
                    <a:pt x="738" y="0"/>
                    <a:pt x="738" y="0"/>
                    <a:pt x="738" y="0"/>
                  </a:cubicBezTo>
                  <a:cubicBezTo>
                    <a:pt x="768" y="0"/>
                    <a:pt x="787" y="16"/>
                    <a:pt x="787" y="45"/>
                  </a:cubicBezTo>
                  <a:close/>
                  <a:moveTo>
                    <a:pt x="736" y="65"/>
                  </a:moveTo>
                  <a:cubicBezTo>
                    <a:pt x="751" y="65"/>
                    <a:pt x="758" y="57"/>
                    <a:pt x="758" y="45"/>
                  </a:cubicBezTo>
                  <a:cubicBezTo>
                    <a:pt x="758" y="33"/>
                    <a:pt x="751" y="24"/>
                    <a:pt x="736" y="24"/>
                  </a:cubicBezTo>
                  <a:cubicBezTo>
                    <a:pt x="718" y="24"/>
                    <a:pt x="718" y="24"/>
                    <a:pt x="718" y="24"/>
                  </a:cubicBezTo>
                  <a:cubicBezTo>
                    <a:pt x="718" y="65"/>
                    <a:pt x="718" y="65"/>
                    <a:pt x="718" y="65"/>
                  </a:cubicBezTo>
                  <a:lnTo>
                    <a:pt x="736" y="65"/>
                  </a:lnTo>
                  <a:close/>
                  <a:moveTo>
                    <a:pt x="849" y="123"/>
                  </a:moveTo>
                  <a:cubicBezTo>
                    <a:pt x="843" y="130"/>
                    <a:pt x="834" y="134"/>
                    <a:pt x="824" y="134"/>
                  </a:cubicBezTo>
                  <a:cubicBezTo>
                    <a:pt x="806" y="134"/>
                    <a:pt x="791" y="122"/>
                    <a:pt x="791" y="103"/>
                  </a:cubicBezTo>
                  <a:cubicBezTo>
                    <a:pt x="791" y="84"/>
                    <a:pt x="806" y="72"/>
                    <a:pt x="827" y="72"/>
                  </a:cubicBezTo>
                  <a:cubicBezTo>
                    <a:pt x="834" y="72"/>
                    <a:pt x="841" y="73"/>
                    <a:pt x="848" y="75"/>
                  </a:cubicBezTo>
                  <a:cubicBezTo>
                    <a:pt x="848" y="73"/>
                    <a:pt x="848" y="73"/>
                    <a:pt x="848" y="73"/>
                  </a:cubicBezTo>
                  <a:cubicBezTo>
                    <a:pt x="848" y="63"/>
                    <a:pt x="842" y="59"/>
                    <a:pt x="827" y="59"/>
                  </a:cubicBezTo>
                  <a:cubicBezTo>
                    <a:pt x="818" y="59"/>
                    <a:pt x="809" y="62"/>
                    <a:pt x="801" y="66"/>
                  </a:cubicBezTo>
                  <a:cubicBezTo>
                    <a:pt x="800" y="66"/>
                    <a:pt x="800" y="66"/>
                    <a:pt x="800" y="66"/>
                  </a:cubicBezTo>
                  <a:cubicBezTo>
                    <a:pt x="800" y="44"/>
                    <a:pt x="800" y="44"/>
                    <a:pt x="800" y="44"/>
                  </a:cubicBezTo>
                  <a:cubicBezTo>
                    <a:pt x="807" y="40"/>
                    <a:pt x="820" y="36"/>
                    <a:pt x="832" y="36"/>
                  </a:cubicBezTo>
                  <a:cubicBezTo>
                    <a:pt x="860" y="36"/>
                    <a:pt x="876" y="49"/>
                    <a:pt x="876" y="73"/>
                  </a:cubicBezTo>
                  <a:cubicBezTo>
                    <a:pt x="876" y="132"/>
                    <a:pt x="876" y="132"/>
                    <a:pt x="876" y="132"/>
                  </a:cubicBezTo>
                  <a:cubicBezTo>
                    <a:pt x="849" y="132"/>
                    <a:pt x="849" y="132"/>
                    <a:pt x="849" y="132"/>
                  </a:cubicBezTo>
                  <a:cubicBezTo>
                    <a:pt x="849" y="123"/>
                    <a:pt x="849" y="123"/>
                    <a:pt x="849" y="123"/>
                  </a:cubicBezTo>
                  <a:close/>
                  <a:moveTo>
                    <a:pt x="848" y="102"/>
                  </a:moveTo>
                  <a:cubicBezTo>
                    <a:pt x="848" y="94"/>
                    <a:pt x="848" y="94"/>
                    <a:pt x="848" y="94"/>
                  </a:cubicBezTo>
                  <a:cubicBezTo>
                    <a:pt x="844" y="92"/>
                    <a:pt x="838" y="91"/>
                    <a:pt x="833" y="91"/>
                  </a:cubicBezTo>
                  <a:cubicBezTo>
                    <a:pt x="823" y="91"/>
                    <a:pt x="818" y="95"/>
                    <a:pt x="818" y="102"/>
                  </a:cubicBezTo>
                  <a:cubicBezTo>
                    <a:pt x="818" y="110"/>
                    <a:pt x="823" y="113"/>
                    <a:pt x="832" y="113"/>
                  </a:cubicBezTo>
                  <a:cubicBezTo>
                    <a:pt x="839" y="113"/>
                    <a:pt x="845" y="109"/>
                    <a:pt x="848" y="102"/>
                  </a:cubicBezTo>
                  <a:close/>
                  <a:moveTo>
                    <a:pt x="890" y="85"/>
                  </a:moveTo>
                  <a:cubicBezTo>
                    <a:pt x="890" y="55"/>
                    <a:pt x="911" y="36"/>
                    <a:pt x="939" y="36"/>
                  </a:cubicBezTo>
                  <a:cubicBezTo>
                    <a:pt x="949" y="36"/>
                    <a:pt x="958" y="38"/>
                    <a:pt x="965" y="43"/>
                  </a:cubicBezTo>
                  <a:cubicBezTo>
                    <a:pt x="965" y="67"/>
                    <a:pt x="965" y="67"/>
                    <a:pt x="965" y="67"/>
                  </a:cubicBezTo>
                  <a:cubicBezTo>
                    <a:pt x="964" y="67"/>
                    <a:pt x="964" y="67"/>
                    <a:pt x="964" y="67"/>
                  </a:cubicBezTo>
                  <a:cubicBezTo>
                    <a:pt x="958" y="62"/>
                    <a:pt x="951" y="60"/>
                    <a:pt x="943" y="60"/>
                  </a:cubicBezTo>
                  <a:cubicBezTo>
                    <a:pt x="929" y="60"/>
                    <a:pt x="918" y="69"/>
                    <a:pt x="918" y="85"/>
                  </a:cubicBezTo>
                  <a:cubicBezTo>
                    <a:pt x="918" y="101"/>
                    <a:pt x="929" y="110"/>
                    <a:pt x="943" y="110"/>
                  </a:cubicBezTo>
                  <a:cubicBezTo>
                    <a:pt x="951" y="110"/>
                    <a:pt x="958" y="108"/>
                    <a:pt x="964" y="103"/>
                  </a:cubicBezTo>
                  <a:cubicBezTo>
                    <a:pt x="965" y="103"/>
                    <a:pt x="965" y="103"/>
                    <a:pt x="965" y="103"/>
                  </a:cubicBezTo>
                  <a:cubicBezTo>
                    <a:pt x="965" y="127"/>
                    <a:pt x="965" y="127"/>
                    <a:pt x="965" y="127"/>
                  </a:cubicBezTo>
                  <a:cubicBezTo>
                    <a:pt x="958" y="132"/>
                    <a:pt x="949" y="134"/>
                    <a:pt x="939" y="134"/>
                  </a:cubicBezTo>
                  <a:cubicBezTo>
                    <a:pt x="911" y="134"/>
                    <a:pt x="890" y="115"/>
                    <a:pt x="890" y="85"/>
                  </a:cubicBezTo>
                  <a:close/>
                  <a:moveTo>
                    <a:pt x="1010" y="89"/>
                  </a:moveTo>
                  <a:cubicBezTo>
                    <a:pt x="1010" y="132"/>
                    <a:pt x="1010" y="132"/>
                    <a:pt x="1010" y="132"/>
                  </a:cubicBezTo>
                  <a:cubicBezTo>
                    <a:pt x="983" y="132"/>
                    <a:pt x="983" y="132"/>
                    <a:pt x="983" y="132"/>
                  </a:cubicBezTo>
                  <a:cubicBezTo>
                    <a:pt x="983" y="0"/>
                    <a:pt x="983" y="0"/>
                    <a:pt x="983" y="0"/>
                  </a:cubicBezTo>
                  <a:cubicBezTo>
                    <a:pt x="1010" y="0"/>
                    <a:pt x="1010" y="0"/>
                    <a:pt x="1010" y="0"/>
                  </a:cubicBezTo>
                  <a:cubicBezTo>
                    <a:pt x="1010" y="75"/>
                    <a:pt x="1010" y="75"/>
                    <a:pt x="1010" y="75"/>
                  </a:cubicBezTo>
                  <a:cubicBezTo>
                    <a:pt x="1039" y="38"/>
                    <a:pt x="1039" y="38"/>
                    <a:pt x="1039" y="38"/>
                  </a:cubicBezTo>
                  <a:cubicBezTo>
                    <a:pt x="1070" y="38"/>
                    <a:pt x="1070" y="38"/>
                    <a:pt x="1070" y="38"/>
                  </a:cubicBezTo>
                  <a:cubicBezTo>
                    <a:pt x="1070" y="39"/>
                    <a:pt x="1070" y="39"/>
                    <a:pt x="1070" y="39"/>
                  </a:cubicBezTo>
                  <a:cubicBezTo>
                    <a:pt x="1036" y="82"/>
                    <a:pt x="1036" y="82"/>
                    <a:pt x="1036" y="82"/>
                  </a:cubicBezTo>
                  <a:cubicBezTo>
                    <a:pt x="1070" y="131"/>
                    <a:pt x="1070" y="131"/>
                    <a:pt x="1070" y="131"/>
                  </a:cubicBezTo>
                  <a:cubicBezTo>
                    <a:pt x="1070" y="132"/>
                    <a:pt x="1070" y="132"/>
                    <a:pt x="1070" y="132"/>
                  </a:cubicBezTo>
                  <a:cubicBezTo>
                    <a:pt x="1038" y="132"/>
                    <a:pt x="1038" y="132"/>
                    <a:pt x="1038" y="132"/>
                  </a:cubicBezTo>
                  <a:lnTo>
                    <a:pt x="1010" y="89"/>
                  </a:lnTo>
                  <a:close/>
                  <a:moveTo>
                    <a:pt x="1133" y="123"/>
                  </a:moveTo>
                  <a:cubicBezTo>
                    <a:pt x="1127" y="130"/>
                    <a:pt x="1118" y="134"/>
                    <a:pt x="1108" y="134"/>
                  </a:cubicBezTo>
                  <a:cubicBezTo>
                    <a:pt x="1090" y="134"/>
                    <a:pt x="1075" y="122"/>
                    <a:pt x="1075" y="103"/>
                  </a:cubicBezTo>
                  <a:cubicBezTo>
                    <a:pt x="1075" y="84"/>
                    <a:pt x="1090" y="72"/>
                    <a:pt x="1112" y="72"/>
                  </a:cubicBezTo>
                  <a:cubicBezTo>
                    <a:pt x="1118" y="72"/>
                    <a:pt x="1125" y="73"/>
                    <a:pt x="1133" y="75"/>
                  </a:cubicBezTo>
                  <a:cubicBezTo>
                    <a:pt x="1133" y="73"/>
                    <a:pt x="1133" y="73"/>
                    <a:pt x="1133" y="73"/>
                  </a:cubicBezTo>
                  <a:cubicBezTo>
                    <a:pt x="1133" y="63"/>
                    <a:pt x="1127" y="59"/>
                    <a:pt x="1112" y="59"/>
                  </a:cubicBezTo>
                  <a:cubicBezTo>
                    <a:pt x="1102" y="59"/>
                    <a:pt x="1093" y="62"/>
                    <a:pt x="1086" y="66"/>
                  </a:cubicBezTo>
                  <a:cubicBezTo>
                    <a:pt x="1084" y="66"/>
                    <a:pt x="1084" y="66"/>
                    <a:pt x="1084" y="66"/>
                  </a:cubicBezTo>
                  <a:cubicBezTo>
                    <a:pt x="1084" y="44"/>
                    <a:pt x="1084" y="44"/>
                    <a:pt x="1084" y="44"/>
                  </a:cubicBezTo>
                  <a:cubicBezTo>
                    <a:pt x="1092" y="40"/>
                    <a:pt x="1104" y="36"/>
                    <a:pt x="1117" y="36"/>
                  </a:cubicBezTo>
                  <a:cubicBezTo>
                    <a:pt x="1145" y="36"/>
                    <a:pt x="1160" y="49"/>
                    <a:pt x="1160" y="73"/>
                  </a:cubicBezTo>
                  <a:cubicBezTo>
                    <a:pt x="1160" y="132"/>
                    <a:pt x="1160" y="132"/>
                    <a:pt x="1160" y="132"/>
                  </a:cubicBezTo>
                  <a:cubicBezTo>
                    <a:pt x="1133" y="132"/>
                    <a:pt x="1133" y="132"/>
                    <a:pt x="1133" y="132"/>
                  </a:cubicBezTo>
                  <a:cubicBezTo>
                    <a:pt x="1133" y="123"/>
                    <a:pt x="1133" y="123"/>
                    <a:pt x="1133" y="123"/>
                  </a:cubicBezTo>
                  <a:close/>
                  <a:moveTo>
                    <a:pt x="1133" y="102"/>
                  </a:moveTo>
                  <a:cubicBezTo>
                    <a:pt x="1133" y="94"/>
                    <a:pt x="1133" y="94"/>
                    <a:pt x="1133" y="94"/>
                  </a:cubicBezTo>
                  <a:cubicBezTo>
                    <a:pt x="1128" y="92"/>
                    <a:pt x="1123" y="91"/>
                    <a:pt x="1117" y="91"/>
                  </a:cubicBezTo>
                  <a:cubicBezTo>
                    <a:pt x="1108" y="91"/>
                    <a:pt x="1103" y="95"/>
                    <a:pt x="1103" y="102"/>
                  </a:cubicBezTo>
                  <a:cubicBezTo>
                    <a:pt x="1103" y="110"/>
                    <a:pt x="1108" y="113"/>
                    <a:pt x="1116" y="113"/>
                  </a:cubicBezTo>
                  <a:cubicBezTo>
                    <a:pt x="1124" y="113"/>
                    <a:pt x="1130" y="109"/>
                    <a:pt x="1133" y="102"/>
                  </a:cubicBezTo>
                  <a:close/>
                  <a:moveTo>
                    <a:pt x="1207" y="53"/>
                  </a:moveTo>
                  <a:cubicBezTo>
                    <a:pt x="1212" y="43"/>
                    <a:pt x="1220" y="37"/>
                    <a:pt x="1230" y="37"/>
                  </a:cubicBezTo>
                  <a:cubicBezTo>
                    <a:pt x="1234" y="37"/>
                    <a:pt x="1238" y="38"/>
                    <a:pt x="1239" y="39"/>
                  </a:cubicBezTo>
                  <a:cubicBezTo>
                    <a:pt x="1239" y="65"/>
                    <a:pt x="1239" y="65"/>
                    <a:pt x="1239" y="65"/>
                  </a:cubicBezTo>
                  <a:cubicBezTo>
                    <a:pt x="1238" y="65"/>
                    <a:pt x="1238" y="65"/>
                    <a:pt x="1238" y="65"/>
                  </a:cubicBezTo>
                  <a:cubicBezTo>
                    <a:pt x="1235" y="64"/>
                    <a:pt x="1231" y="63"/>
                    <a:pt x="1226" y="63"/>
                  </a:cubicBezTo>
                  <a:cubicBezTo>
                    <a:pt x="1217" y="63"/>
                    <a:pt x="1210" y="68"/>
                    <a:pt x="1208" y="78"/>
                  </a:cubicBezTo>
                  <a:cubicBezTo>
                    <a:pt x="1208" y="132"/>
                    <a:pt x="1208" y="132"/>
                    <a:pt x="1208" y="132"/>
                  </a:cubicBezTo>
                  <a:cubicBezTo>
                    <a:pt x="1180" y="132"/>
                    <a:pt x="1180" y="132"/>
                    <a:pt x="1180" y="132"/>
                  </a:cubicBezTo>
                  <a:cubicBezTo>
                    <a:pt x="1180" y="38"/>
                    <a:pt x="1180" y="38"/>
                    <a:pt x="1180" y="38"/>
                  </a:cubicBezTo>
                  <a:cubicBezTo>
                    <a:pt x="1207" y="38"/>
                    <a:pt x="1207" y="38"/>
                    <a:pt x="1207" y="38"/>
                  </a:cubicBezTo>
                  <a:cubicBezTo>
                    <a:pt x="1207" y="53"/>
                    <a:pt x="1207" y="53"/>
                    <a:pt x="1207" y="53"/>
                  </a:cubicBezTo>
                  <a:close/>
                  <a:moveTo>
                    <a:pt x="1314" y="122"/>
                  </a:moveTo>
                  <a:cubicBezTo>
                    <a:pt x="1308" y="130"/>
                    <a:pt x="1298" y="134"/>
                    <a:pt x="1286" y="134"/>
                  </a:cubicBezTo>
                  <a:cubicBezTo>
                    <a:pt x="1262" y="134"/>
                    <a:pt x="1246" y="112"/>
                    <a:pt x="1246" y="85"/>
                  </a:cubicBezTo>
                  <a:cubicBezTo>
                    <a:pt x="1246" y="58"/>
                    <a:pt x="1262" y="36"/>
                    <a:pt x="1286" y="36"/>
                  </a:cubicBezTo>
                  <a:cubicBezTo>
                    <a:pt x="1298" y="36"/>
                    <a:pt x="1307" y="40"/>
                    <a:pt x="1313" y="47"/>
                  </a:cubicBezTo>
                  <a:cubicBezTo>
                    <a:pt x="1313" y="0"/>
                    <a:pt x="1313" y="0"/>
                    <a:pt x="1313" y="0"/>
                  </a:cubicBezTo>
                  <a:cubicBezTo>
                    <a:pt x="1341" y="0"/>
                    <a:pt x="1341" y="0"/>
                    <a:pt x="1341" y="0"/>
                  </a:cubicBezTo>
                  <a:cubicBezTo>
                    <a:pt x="1341" y="132"/>
                    <a:pt x="1341" y="132"/>
                    <a:pt x="1341" y="132"/>
                  </a:cubicBezTo>
                  <a:cubicBezTo>
                    <a:pt x="1314" y="132"/>
                    <a:pt x="1314" y="132"/>
                    <a:pt x="1314" y="132"/>
                  </a:cubicBezTo>
                  <a:cubicBezTo>
                    <a:pt x="1314" y="122"/>
                    <a:pt x="1314" y="122"/>
                    <a:pt x="1314" y="122"/>
                  </a:cubicBezTo>
                  <a:close/>
                  <a:moveTo>
                    <a:pt x="1313" y="100"/>
                  </a:moveTo>
                  <a:cubicBezTo>
                    <a:pt x="1313" y="70"/>
                    <a:pt x="1313" y="70"/>
                    <a:pt x="1313" y="70"/>
                  </a:cubicBezTo>
                  <a:cubicBezTo>
                    <a:pt x="1308" y="63"/>
                    <a:pt x="1302" y="60"/>
                    <a:pt x="1295" y="60"/>
                  </a:cubicBezTo>
                  <a:cubicBezTo>
                    <a:pt x="1283" y="60"/>
                    <a:pt x="1275" y="69"/>
                    <a:pt x="1275" y="85"/>
                  </a:cubicBezTo>
                  <a:cubicBezTo>
                    <a:pt x="1275" y="101"/>
                    <a:pt x="1283" y="110"/>
                    <a:pt x="1295" y="110"/>
                  </a:cubicBezTo>
                  <a:cubicBezTo>
                    <a:pt x="1302" y="110"/>
                    <a:pt x="1308" y="107"/>
                    <a:pt x="1313" y="100"/>
                  </a:cubicBezTo>
                  <a:close/>
                  <a:moveTo>
                    <a:pt x="0" y="175"/>
                  </a:moveTo>
                  <a:cubicBezTo>
                    <a:pt x="81" y="175"/>
                    <a:pt x="81" y="175"/>
                    <a:pt x="81" y="175"/>
                  </a:cubicBezTo>
                  <a:cubicBezTo>
                    <a:pt x="81" y="191"/>
                    <a:pt x="81" y="191"/>
                    <a:pt x="81" y="191"/>
                  </a:cubicBezTo>
                  <a:cubicBezTo>
                    <a:pt x="18" y="191"/>
                    <a:pt x="18" y="191"/>
                    <a:pt x="18" y="191"/>
                  </a:cubicBezTo>
                  <a:cubicBezTo>
                    <a:pt x="18" y="231"/>
                    <a:pt x="18" y="231"/>
                    <a:pt x="18" y="231"/>
                  </a:cubicBezTo>
                  <a:cubicBezTo>
                    <a:pt x="75" y="231"/>
                    <a:pt x="75" y="231"/>
                    <a:pt x="75" y="231"/>
                  </a:cubicBezTo>
                  <a:cubicBezTo>
                    <a:pt x="75" y="247"/>
                    <a:pt x="75" y="247"/>
                    <a:pt x="75" y="247"/>
                  </a:cubicBezTo>
                  <a:cubicBezTo>
                    <a:pt x="18" y="247"/>
                    <a:pt x="18" y="247"/>
                    <a:pt x="18" y="247"/>
                  </a:cubicBezTo>
                  <a:cubicBezTo>
                    <a:pt x="18" y="291"/>
                    <a:pt x="18" y="291"/>
                    <a:pt x="18" y="291"/>
                  </a:cubicBezTo>
                  <a:cubicBezTo>
                    <a:pt x="81" y="291"/>
                    <a:pt x="81" y="291"/>
                    <a:pt x="81" y="291"/>
                  </a:cubicBezTo>
                  <a:cubicBezTo>
                    <a:pt x="81" y="307"/>
                    <a:pt x="81" y="307"/>
                    <a:pt x="81" y="307"/>
                  </a:cubicBezTo>
                  <a:cubicBezTo>
                    <a:pt x="0" y="307"/>
                    <a:pt x="0" y="307"/>
                    <a:pt x="0" y="307"/>
                  </a:cubicBezTo>
                  <a:lnTo>
                    <a:pt x="0" y="175"/>
                  </a:lnTo>
                  <a:close/>
                  <a:moveTo>
                    <a:pt x="149" y="212"/>
                  </a:moveTo>
                  <a:cubicBezTo>
                    <a:pt x="169" y="212"/>
                    <a:pt x="181" y="226"/>
                    <a:pt x="181" y="248"/>
                  </a:cubicBezTo>
                  <a:cubicBezTo>
                    <a:pt x="181" y="307"/>
                    <a:pt x="181" y="307"/>
                    <a:pt x="181" y="307"/>
                  </a:cubicBezTo>
                  <a:cubicBezTo>
                    <a:pt x="164" y="307"/>
                    <a:pt x="164" y="307"/>
                    <a:pt x="164" y="307"/>
                  </a:cubicBezTo>
                  <a:cubicBezTo>
                    <a:pt x="164" y="249"/>
                    <a:pt x="164" y="249"/>
                    <a:pt x="164" y="249"/>
                  </a:cubicBezTo>
                  <a:cubicBezTo>
                    <a:pt x="164" y="237"/>
                    <a:pt x="157" y="228"/>
                    <a:pt x="144" y="228"/>
                  </a:cubicBezTo>
                  <a:cubicBezTo>
                    <a:pt x="133" y="228"/>
                    <a:pt x="124" y="235"/>
                    <a:pt x="121" y="245"/>
                  </a:cubicBezTo>
                  <a:cubicBezTo>
                    <a:pt x="121" y="307"/>
                    <a:pt x="121" y="307"/>
                    <a:pt x="121" y="307"/>
                  </a:cubicBezTo>
                  <a:cubicBezTo>
                    <a:pt x="103" y="307"/>
                    <a:pt x="103" y="307"/>
                    <a:pt x="103" y="307"/>
                  </a:cubicBezTo>
                  <a:cubicBezTo>
                    <a:pt x="103" y="214"/>
                    <a:pt x="103" y="214"/>
                    <a:pt x="103" y="214"/>
                  </a:cubicBezTo>
                  <a:cubicBezTo>
                    <a:pt x="121" y="214"/>
                    <a:pt x="121" y="214"/>
                    <a:pt x="121" y="214"/>
                  </a:cubicBezTo>
                  <a:cubicBezTo>
                    <a:pt x="121" y="227"/>
                    <a:pt x="121" y="227"/>
                    <a:pt x="121" y="227"/>
                  </a:cubicBezTo>
                  <a:cubicBezTo>
                    <a:pt x="126" y="219"/>
                    <a:pt x="136" y="212"/>
                    <a:pt x="149" y="212"/>
                  </a:cubicBezTo>
                  <a:close/>
                  <a:moveTo>
                    <a:pt x="228" y="214"/>
                  </a:moveTo>
                  <a:cubicBezTo>
                    <a:pt x="252" y="214"/>
                    <a:pt x="252" y="214"/>
                    <a:pt x="252" y="214"/>
                  </a:cubicBezTo>
                  <a:cubicBezTo>
                    <a:pt x="252" y="229"/>
                    <a:pt x="252" y="229"/>
                    <a:pt x="252" y="229"/>
                  </a:cubicBezTo>
                  <a:cubicBezTo>
                    <a:pt x="228" y="229"/>
                    <a:pt x="228" y="229"/>
                    <a:pt x="228" y="229"/>
                  </a:cubicBezTo>
                  <a:cubicBezTo>
                    <a:pt x="228" y="279"/>
                    <a:pt x="228" y="279"/>
                    <a:pt x="228" y="279"/>
                  </a:cubicBezTo>
                  <a:cubicBezTo>
                    <a:pt x="228" y="289"/>
                    <a:pt x="234" y="293"/>
                    <a:pt x="243" y="293"/>
                  </a:cubicBezTo>
                  <a:cubicBezTo>
                    <a:pt x="246" y="293"/>
                    <a:pt x="249" y="293"/>
                    <a:pt x="251" y="292"/>
                  </a:cubicBezTo>
                  <a:cubicBezTo>
                    <a:pt x="252" y="292"/>
                    <a:pt x="252" y="292"/>
                    <a:pt x="252" y="292"/>
                  </a:cubicBezTo>
                  <a:cubicBezTo>
                    <a:pt x="252" y="307"/>
                    <a:pt x="252" y="307"/>
                    <a:pt x="252" y="307"/>
                  </a:cubicBezTo>
                  <a:cubicBezTo>
                    <a:pt x="249" y="308"/>
                    <a:pt x="246" y="309"/>
                    <a:pt x="241" y="309"/>
                  </a:cubicBezTo>
                  <a:cubicBezTo>
                    <a:pt x="219" y="309"/>
                    <a:pt x="211" y="299"/>
                    <a:pt x="211" y="281"/>
                  </a:cubicBezTo>
                  <a:cubicBezTo>
                    <a:pt x="211" y="229"/>
                    <a:pt x="211" y="229"/>
                    <a:pt x="211" y="229"/>
                  </a:cubicBezTo>
                  <a:cubicBezTo>
                    <a:pt x="195" y="229"/>
                    <a:pt x="195" y="229"/>
                    <a:pt x="195" y="229"/>
                  </a:cubicBezTo>
                  <a:cubicBezTo>
                    <a:pt x="195" y="214"/>
                    <a:pt x="195" y="214"/>
                    <a:pt x="195" y="214"/>
                  </a:cubicBezTo>
                  <a:cubicBezTo>
                    <a:pt x="211" y="214"/>
                    <a:pt x="211" y="214"/>
                    <a:pt x="211" y="214"/>
                  </a:cubicBezTo>
                  <a:cubicBezTo>
                    <a:pt x="211" y="189"/>
                    <a:pt x="211" y="189"/>
                    <a:pt x="211" y="189"/>
                  </a:cubicBezTo>
                  <a:cubicBezTo>
                    <a:pt x="228" y="189"/>
                    <a:pt x="228" y="189"/>
                    <a:pt x="228" y="189"/>
                  </a:cubicBezTo>
                  <a:lnTo>
                    <a:pt x="228" y="214"/>
                  </a:lnTo>
                  <a:close/>
                  <a:moveTo>
                    <a:pt x="309" y="309"/>
                  </a:moveTo>
                  <a:cubicBezTo>
                    <a:pt x="282" y="309"/>
                    <a:pt x="263" y="290"/>
                    <a:pt x="263" y="261"/>
                  </a:cubicBezTo>
                  <a:cubicBezTo>
                    <a:pt x="263" y="232"/>
                    <a:pt x="280" y="212"/>
                    <a:pt x="305" y="212"/>
                  </a:cubicBezTo>
                  <a:cubicBezTo>
                    <a:pt x="331" y="212"/>
                    <a:pt x="344" y="230"/>
                    <a:pt x="344" y="258"/>
                  </a:cubicBezTo>
                  <a:cubicBezTo>
                    <a:pt x="344" y="266"/>
                    <a:pt x="344" y="266"/>
                    <a:pt x="344" y="266"/>
                  </a:cubicBezTo>
                  <a:cubicBezTo>
                    <a:pt x="281" y="266"/>
                    <a:pt x="281" y="266"/>
                    <a:pt x="281" y="266"/>
                  </a:cubicBezTo>
                  <a:cubicBezTo>
                    <a:pt x="282" y="284"/>
                    <a:pt x="295" y="293"/>
                    <a:pt x="311" y="293"/>
                  </a:cubicBezTo>
                  <a:cubicBezTo>
                    <a:pt x="321" y="293"/>
                    <a:pt x="329" y="291"/>
                    <a:pt x="337" y="285"/>
                  </a:cubicBezTo>
                  <a:cubicBezTo>
                    <a:pt x="338" y="285"/>
                    <a:pt x="338" y="285"/>
                    <a:pt x="338" y="285"/>
                  </a:cubicBezTo>
                  <a:cubicBezTo>
                    <a:pt x="338" y="300"/>
                    <a:pt x="338" y="300"/>
                    <a:pt x="338" y="300"/>
                  </a:cubicBezTo>
                  <a:cubicBezTo>
                    <a:pt x="330" y="306"/>
                    <a:pt x="320" y="309"/>
                    <a:pt x="309" y="309"/>
                  </a:cubicBezTo>
                  <a:close/>
                  <a:moveTo>
                    <a:pt x="281" y="251"/>
                  </a:moveTo>
                  <a:cubicBezTo>
                    <a:pt x="327" y="251"/>
                    <a:pt x="327" y="251"/>
                    <a:pt x="327" y="251"/>
                  </a:cubicBezTo>
                  <a:cubicBezTo>
                    <a:pt x="327" y="237"/>
                    <a:pt x="320" y="227"/>
                    <a:pt x="306" y="227"/>
                  </a:cubicBezTo>
                  <a:cubicBezTo>
                    <a:pt x="292" y="227"/>
                    <a:pt x="284" y="237"/>
                    <a:pt x="281" y="251"/>
                  </a:cubicBezTo>
                  <a:close/>
                  <a:moveTo>
                    <a:pt x="382" y="228"/>
                  </a:moveTo>
                  <a:cubicBezTo>
                    <a:pt x="386" y="218"/>
                    <a:pt x="395" y="212"/>
                    <a:pt x="405" y="212"/>
                  </a:cubicBezTo>
                  <a:cubicBezTo>
                    <a:pt x="409" y="212"/>
                    <a:pt x="413" y="213"/>
                    <a:pt x="414" y="214"/>
                  </a:cubicBezTo>
                  <a:cubicBezTo>
                    <a:pt x="414" y="231"/>
                    <a:pt x="414" y="231"/>
                    <a:pt x="414" y="231"/>
                  </a:cubicBezTo>
                  <a:cubicBezTo>
                    <a:pt x="414" y="231"/>
                    <a:pt x="414" y="231"/>
                    <a:pt x="414" y="231"/>
                  </a:cubicBezTo>
                  <a:cubicBezTo>
                    <a:pt x="411" y="230"/>
                    <a:pt x="407" y="229"/>
                    <a:pt x="403" y="229"/>
                  </a:cubicBezTo>
                  <a:cubicBezTo>
                    <a:pt x="393" y="229"/>
                    <a:pt x="385" y="236"/>
                    <a:pt x="382" y="246"/>
                  </a:cubicBezTo>
                  <a:cubicBezTo>
                    <a:pt x="382" y="307"/>
                    <a:pt x="382" y="307"/>
                    <a:pt x="382" y="307"/>
                  </a:cubicBezTo>
                  <a:cubicBezTo>
                    <a:pt x="365" y="307"/>
                    <a:pt x="365" y="307"/>
                    <a:pt x="365" y="307"/>
                  </a:cubicBezTo>
                  <a:cubicBezTo>
                    <a:pt x="365" y="214"/>
                    <a:pt x="365" y="214"/>
                    <a:pt x="365" y="214"/>
                  </a:cubicBezTo>
                  <a:cubicBezTo>
                    <a:pt x="382" y="214"/>
                    <a:pt x="382" y="214"/>
                    <a:pt x="382" y="214"/>
                  </a:cubicBezTo>
                  <a:cubicBezTo>
                    <a:pt x="382" y="228"/>
                    <a:pt x="382" y="228"/>
                    <a:pt x="382" y="228"/>
                  </a:cubicBezTo>
                  <a:close/>
                  <a:moveTo>
                    <a:pt x="474" y="212"/>
                  </a:moveTo>
                  <a:cubicBezTo>
                    <a:pt x="502" y="212"/>
                    <a:pt x="516" y="235"/>
                    <a:pt x="516" y="260"/>
                  </a:cubicBezTo>
                  <a:cubicBezTo>
                    <a:pt x="516" y="286"/>
                    <a:pt x="502" y="309"/>
                    <a:pt x="474" y="309"/>
                  </a:cubicBezTo>
                  <a:cubicBezTo>
                    <a:pt x="463" y="309"/>
                    <a:pt x="453" y="303"/>
                    <a:pt x="448" y="296"/>
                  </a:cubicBezTo>
                  <a:cubicBezTo>
                    <a:pt x="448" y="342"/>
                    <a:pt x="448" y="342"/>
                    <a:pt x="448" y="342"/>
                  </a:cubicBezTo>
                  <a:cubicBezTo>
                    <a:pt x="430" y="342"/>
                    <a:pt x="430" y="342"/>
                    <a:pt x="430" y="342"/>
                  </a:cubicBezTo>
                  <a:cubicBezTo>
                    <a:pt x="430" y="214"/>
                    <a:pt x="430" y="214"/>
                    <a:pt x="430" y="214"/>
                  </a:cubicBezTo>
                  <a:cubicBezTo>
                    <a:pt x="448" y="214"/>
                    <a:pt x="448" y="214"/>
                    <a:pt x="448" y="214"/>
                  </a:cubicBezTo>
                  <a:cubicBezTo>
                    <a:pt x="448" y="224"/>
                    <a:pt x="448" y="224"/>
                    <a:pt x="448" y="224"/>
                  </a:cubicBezTo>
                  <a:cubicBezTo>
                    <a:pt x="453" y="218"/>
                    <a:pt x="463" y="212"/>
                    <a:pt x="474" y="212"/>
                  </a:cubicBezTo>
                  <a:close/>
                  <a:moveTo>
                    <a:pt x="471" y="293"/>
                  </a:moveTo>
                  <a:cubicBezTo>
                    <a:pt x="488" y="293"/>
                    <a:pt x="498" y="279"/>
                    <a:pt x="498" y="260"/>
                  </a:cubicBezTo>
                  <a:cubicBezTo>
                    <a:pt x="498" y="242"/>
                    <a:pt x="488" y="228"/>
                    <a:pt x="471" y="228"/>
                  </a:cubicBezTo>
                  <a:cubicBezTo>
                    <a:pt x="461" y="228"/>
                    <a:pt x="453" y="233"/>
                    <a:pt x="448" y="243"/>
                  </a:cubicBezTo>
                  <a:cubicBezTo>
                    <a:pt x="448" y="278"/>
                    <a:pt x="448" y="278"/>
                    <a:pt x="448" y="278"/>
                  </a:cubicBezTo>
                  <a:cubicBezTo>
                    <a:pt x="453" y="287"/>
                    <a:pt x="461" y="293"/>
                    <a:pt x="471" y="293"/>
                  </a:cubicBezTo>
                  <a:close/>
                  <a:moveTo>
                    <a:pt x="554" y="228"/>
                  </a:moveTo>
                  <a:cubicBezTo>
                    <a:pt x="558" y="218"/>
                    <a:pt x="567" y="212"/>
                    <a:pt x="577" y="212"/>
                  </a:cubicBezTo>
                  <a:cubicBezTo>
                    <a:pt x="581" y="212"/>
                    <a:pt x="585" y="213"/>
                    <a:pt x="587" y="214"/>
                  </a:cubicBezTo>
                  <a:cubicBezTo>
                    <a:pt x="587" y="231"/>
                    <a:pt x="587" y="231"/>
                    <a:pt x="587" y="231"/>
                  </a:cubicBezTo>
                  <a:cubicBezTo>
                    <a:pt x="586" y="231"/>
                    <a:pt x="586" y="231"/>
                    <a:pt x="586" y="231"/>
                  </a:cubicBezTo>
                  <a:cubicBezTo>
                    <a:pt x="583" y="230"/>
                    <a:pt x="579" y="229"/>
                    <a:pt x="575" y="229"/>
                  </a:cubicBezTo>
                  <a:cubicBezTo>
                    <a:pt x="565" y="229"/>
                    <a:pt x="557" y="236"/>
                    <a:pt x="554" y="246"/>
                  </a:cubicBezTo>
                  <a:cubicBezTo>
                    <a:pt x="554" y="307"/>
                    <a:pt x="554" y="307"/>
                    <a:pt x="554" y="307"/>
                  </a:cubicBezTo>
                  <a:cubicBezTo>
                    <a:pt x="537" y="307"/>
                    <a:pt x="537" y="307"/>
                    <a:pt x="537" y="307"/>
                  </a:cubicBezTo>
                  <a:cubicBezTo>
                    <a:pt x="537" y="214"/>
                    <a:pt x="537" y="214"/>
                    <a:pt x="537" y="214"/>
                  </a:cubicBezTo>
                  <a:cubicBezTo>
                    <a:pt x="554" y="214"/>
                    <a:pt x="554" y="214"/>
                    <a:pt x="554" y="214"/>
                  </a:cubicBezTo>
                  <a:cubicBezTo>
                    <a:pt x="554" y="228"/>
                    <a:pt x="554" y="228"/>
                    <a:pt x="554" y="228"/>
                  </a:cubicBezTo>
                  <a:close/>
                  <a:moveTo>
                    <a:pt x="612" y="176"/>
                  </a:moveTo>
                  <a:cubicBezTo>
                    <a:pt x="618" y="176"/>
                    <a:pt x="623" y="181"/>
                    <a:pt x="623" y="187"/>
                  </a:cubicBezTo>
                  <a:cubicBezTo>
                    <a:pt x="623" y="193"/>
                    <a:pt x="618" y="198"/>
                    <a:pt x="612" y="198"/>
                  </a:cubicBezTo>
                  <a:cubicBezTo>
                    <a:pt x="606" y="198"/>
                    <a:pt x="601" y="193"/>
                    <a:pt x="601" y="187"/>
                  </a:cubicBezTo>
                  <a:cubicBezTo>
                    <a:pt x="601" y="181"/>
                    <a:pt x="606" y="176"/>
                    <a:pt x="612" y="176"/>
                  </a:cubicBezTo>
                  <a:close/>
                  <a:moveTo>
                    <a:pt x="603" y="214"/>
                  </a:moveTo>
                  <a:cubicBezTo>
                    <a:pt x="621" y="214"/>
                    <a:pt x="621" y="214"/>
                    <a:pt x="621" y="214"/>
                  </a:cubicBezTo>
                  <a:cubicBezTo>
                    <a:pt x="621" y="307"/>
                    <a:pt x="621" y="307"/>
                    <a:pt x="621" y="307"/>
                  </a:cubicBezTo>
                  <a:cubicBezTo>
                    <a:pt x="603" y="307"/>
                    <a:pt x="603" y="307"/>
                    <a:pt x="603" y="307"/>
                  </a:cubicBezTo>
                  <a:lnTo>
                    <a:pt x="603" y="214"/>
                  </a:lnTo>
                  <a:close/>
                  <a:moveTo>
                    <a:pt x="683" y="252"/>
                  </a:moveTo>
                  <a:cubicBezTo>
                    <a:pt x="696" y="257"/>
                    <a:pt x="711" y="262"/>
                    <a:pt x="711" y="280"/>
                  </a:cubicBezTo>
                  <a:cubicBezTo>
                    <a:pt x="711" y="299"/>
                    <a:pt x="696" y="309"/>
                    <a:pt x="675" y="309"/>
                  </a:cubicBezTo>
                  <a:cubicBezTo>
                    <a:pt x="663" y="309"/>
                    <a:pt x="651" y="306"/>
                    <a:pt x="644" y="300"/>
                  </a:cubicBezTo>
                  <a:cubicBezTo>
                    <a:pt x="644" y="283"/>
                    <a:pt x="644" y="283"/>
                    <a:pt x="644" y="283"/>
                  </a:cubicBezTo>
                  <a:cubicBezTo>
                    <a:pt x="645" y="283"/>
                    <a:pt x="645" y="283"/>
                    <a:pt x="645" y="283"/>
                  </a:cubicBezTo>
                  <a:cubicBezTo>
                    <a:pt x="653" y="291"/>
                    <a:pt x="664" y="294"/>
                    <a:pt x="675" y="294"/>
                  </a:cubicBezTo>
                  <a:cubicBezTo>
                    <a:pt x="685" y="294"/>
                    <a:pt x="694" y="290"/>
                    <a:pt x="694" y="282"/>
                  </a:cubicBezTo>
                  <a:cubicBezTo>
                    <a:pt x="694" y="274"/>
                    <a:pt x="687" y="272"/>
                    <a:pt x="672" y="267"/>
                  </a:cubicBezTo>
                  <a:cubicBezTo>
                    <a:pt x="659" y="263"/>
                    <a:pt x="644" y="258"/>
                    <a:pt x="644" y="240"/>
                  </a:cubicBezTo>
                  <a:cubicBezTo>
                    <a:pt x="644" y="223"/>
                    <a:pt x="659" y="212"/>
                    <a:pt x="678" y="212"/>
                  </a:cubicBezTo>
                  <a:cubicBezTo>
                    <a:pt x="689" y="212"/>
                    <a:pt x="699" y="214"/>
                    <a:pt x="706" y="220"/>
                  </a:cubicBezTo>
                  <a:cubicBezTo>
                    <a:pt x="706" y="236"/>
                    <a:pt x="706" y="236"/>
                    <a:pt x="706" y="236"/>
                  </a:cubicBezTo>
                  <a:cubicBezTo>
                    <a:pt x="706" y="236"/>
                    <a:pt x="706" y="236"/>
                    <a:pt x="706" y="236"/>
                  </a:cubicBezTo>
                  <a:cubicBezTo>
                    <a:pt x="698" y="230"/>
                    <a:pt x="689" y="227"/>
                    <a:pt x="678" y="227"/>
                  </a:cubicBezTo>
                  <a:cubicBezTo>
                    <a:pt x="667" y="227"/>
                    <a:pt x="661" y="232"/>
                    <a:pt x="661" y="238"/>
                  </a:cubicBezTo>
                  <a:cubicBezTo>
                    <a:pt x="661" y="246"/>
                    <a:pt x="668" y="248"/>
                    <a:pt x="683" y="252"/>
                  </a:cubicBezTo>
                  <a:close/>
                  <a:moveTo>
                    <a:pt x="772" y="309"/>
                  </a:moveTo>
                  <a:cubicBezTo>
                    <a:pt x="745" y="309"/>
                    <a:pt x="726" y="290"/>
                    <a:pt x="726" y="261"/>
                  </a:cubicBezTo>
                  <a:cubicBezTo>
                    <a:pt x="726" y="232"/>
                    <a:pt x="744" y="212"/>
                    <a:pt x="769" y="212"/>
                  </a:cubicBezTo>
                  <a:cubicBezTo>
                    <a:pt x="794" y="212"/>
                    <a:pt x="807" y="230"/>
                    <a:pt x="807" y="258"/>
                  </a:cubicBezTo>
                  <a:cubicBezTo>
                    <a:pt x="807" y="266"/>
                    <a:pt x="807" y="266"/>
                    <a:pt x="807" y="266"/>
                  </a:cubicBezTo>
                  <a:cubicBezTo>
                    <a:pt x="744" y="266"/>
                    <a:pt x="744" y="266"/>
                    <a:pt x="744" y="266"/>
                  </a:cubicBezTo>
                  <a:cubicBezTo>
                    <a:pt x="746" y="284"/>
                    <a:pt x="758" y="293"/>
                    <a:pt x="774" y="293"/>
                  </a:cubicBezTo>
                  <a:cubicBezTo>
                    <a:pt x="785" y="293"/>
                    <a:pt x="792" y="291"/>
                    <a:pt x="800" y="285"/>
                  </a:cubicBezTo>
                  <a:cubicBezTo>
                    <a:pt x="801" y="285"/>
                    <a:pt x="801" y="285"/>
                    <a:pt x="801" y="285"/>
                  </a:cubicBezTo>
                  <a:cubicBezTo>
                    <a:pt x="801" y="300"/>
                    <a:pt x="801" y="300"/>
                    <a:pt x="801" y="300"/>
                  </a:cubicBezTo>
                  <a:cubicBezTo>
                    <a:pt x="793" y="306"/>
                    <a:pt x="783" y="309"/>
                    <a:pt x="772" y="309"/>
                  </a:cubicBezTo>
                  <a:close/>
                  <a:moveTo>
                    <a:pt x="744" y="251"/>
                  </a:moveTo>
                  <a:cubicBezTo>
                    <a:pt x="791" y="251"/>
                    <a:pt x="791" y="251"/>
                    <a:pt x="791" y="251"/>
                  </a:cubicBezTo>
                  <a:cubicBezTo>
                    <a:pt x="790" y="237"/>
                    <a:pt x="783" y="227"/>
                    <a:pt x="769" y="227"/>
                  </a:cubicBezTo>
                  <a:cubicBezTo>
                    <a:pt x="756" y="227"/>
                    <a:pt x="747" y="237"/>
                    <a:pt x="744" y="2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sz="1350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C5E14-300D-4720-B5FE-54C7D96D4160}" type="datetime4">
              <a:rPr lang="en-US" smtClean="0"/>
              <a:t>December 18, 2015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Private | Confidential | Internal Use Only 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016F8AB-BCEA-4347-8BA6-BE776009BC89}" type="slidenum">
              <a:rPr/>
              <a:pPr/>
              <a:t>‹#›</a:t>
            </a:fld>
            <a:endParaRPr/>
          </a:p>
        </p:txBody>
      </p:sp>
      <p:sp>
        <p:nvSpPr>
          <p:cNvPr id="10" name="Freeform 9"/>
          <p:cNvSpPr/>
          <p:nvPr/>
        </p:nvSpPr>
        <p:spPr>
          <a:xfrm>
            <a:off x="456010" y="347114"/>
            <a:ext cx="8239601" cy="1468026"/>
          </a:xfrm>
          <a:custGeom>
            <a:avLst/>
            <a:gdLst>
              <a:gd name="connsiteX0" fmla="*/ 188969 w 10986134"/>
              <a:gd name="connsiteY0" fmla="*/ 176957 h 1957368"/>
              <a:gd name="connsiteX1" fmla="*/ 188969 w 10986134"/>
              <a:gd name="connsiteY1" fmla="*/ 1768399 h 1957368"/>
              <a:gd name="connsiteX2" fmla="*/ 10797165 w 10986134"/>
              <a:gd name="connsiteY2" fmla="*/ 1768399 h 1957368"/>
              <a:gd name="connsiteX3" fmla="*/ 10797165 w 10986134"/>
              <a:gd name="connsiteY3" fmla="*/ 176957 h 1957368"/>
              <a:gd name="connsiteX4" fmla="*/ 10797165 w 10986134"/>
              <a:gd name="connsiteY4" fmla="*/ 0 h 1957368"/>
              <a:gd name="connsiteX5" fmla="*/ 10986134 w 10986134"/>
              <a:gd name="connsiteY5" fmla="*/ 0 h 1957368"/>
              <a:gd name="connsiteX6" fmla="*/ 10986134 w 10986134"/>
              <a:gd name="connsiteY6" fmla="*/ 1957368 h 1957368"/>
              <a:gd name="connsiteX7" fmla="*/ 10971369 w 10986134"/>
              <a:gd name="connsiteY7" fmla="*/ 1957368 h 1957368"/>
              <a:gd name="connsiteX8" fmla="*/ 10797165 w 10986134"/>
              <a:gd name="connsiteY8" fmla="*/ 1957368 h 1957368"/>
              <a:gd name="connsiteX9" fmla="*/ 188969 w 10986134"/>
              <a:gd name="connsiteY9" fmla="*/ 1957368 h 1957368"/>
              <a:gd name="connsiteX10" fmla="*/ 14764 w 10986134"/>
              <a:gd name="connsiteY10" fmla="*/ 1957368 h 1957368"/>
              <a:gd name="connsiteX11" fmla="*/ 0 w 10986134"/>
              <a:gd name="connsiteY11" fmla="*/ 1957368 h 1957368"/>
              <a:gd name="connsiteX12" fmla="*/ 0 w 10986134"/>
              <a:gd name="connsiteY12" fmla="*/ 0 h 1957368"/>
              <a:gd name="connsiteX13" fmla="*/ 14764 w 10986134"/>
              <a:gd name="connsiteY13" fmla="*/ 0 h 1957368"/>
              <a:gd name="connsiteX14" fmla="*/ 188969 w 10986134"/>
              <a:gd name="connsiteY14" fmla="*/ 0 h 1957368"/>
              <a:gd name="connsiteX15" fmla="*/ 10797165 w 10986134"/>
              <a:gd name="connsiteY15" fmla="*/ 0 h 195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0986134" h="1957368">
                <a:moveTo>
                  <a:pt x="188969" y="176957"/>
                </a:moveTo>
                <a:lnTo>
                  <a:pt x="188969" y="1768399"/>
                </a:lnTo>
                <a:lnTo>
                  <a:pt x="10797165" y="1768399"/>
                </a:lnTo>
                <a:lnTo>
                  <a:pt x="10797165" y="176957"/>
                </a:lnTo>
                <a:close/>
                <a:moveTo>
                  <a:pt x="10797165" y="0"/>
                </a:moveTo>
                <a:lnTo>
                  <a:pt x="10986134" y="0"/>
                </a:lnTo>
                <a:lnTo>
                  <a:pt x="10986134" y="1957368"/>
                </a:lnTo>
                <a:lnTo>
                  <a:pt x="10971369" y="1957368"/>
                </a:lnTo>
                <a:lnTo>
                  <a:pt x="10797165" y="1957368"/>
                </a:lnTo>
                <a:lnTo>
                  <a:pt x="188969" y="1957368"/>
                </a:lnTo>
                <a:lnTo>
                  <a:pt x="14764" y="1957368"/>
                </a:lnTo>
                <a:lnTo>
                  <a:pt x="0" y="1957368"/>
                </a:lnTo>
                <a:lnTo>
                  <a:pt x="0" y="0"/>
                </a:lnTo>
                <a:lnTo>
                  <a:pt x="14764" y="0"/>
                </a:lnTo>
                <a:lnTo>
                  <a:pt x="188969" y="0"/>
                </a:lnTo>
                <a:lnTo>
                  <a:pt x="10797165" y="0"/>
                </a:lnTo>
                <a:close/>
              </a:path>
            </a:pathLst>
          </a:custGeom>
          <a:solidFill>
            <a:schemeClr val="accent1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lnSpc>
                <a:spcPct val="90000"/>
              </a:lnSpc>
            </a:pPr>
            <a:endParaRPr sz="1350"/>
          </a:p>
        </p:txBody>
      </p:sp>
    </p:spTree>
    <p:extLst>
      <p:ext uri="{BB962C8B-B14F-4D97-AF65-F5344CB8AC3E}">
        <p14:creationId xmlns:p14="http://schemas.microsoft.com/office/powerpoint/2010/main" val="8130403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itle slide 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 bwMode="black">
          <a:xfrm>
            <a:off x="329184" y="2036820"/>
            <a:ext cx="6858000" cy="1206484"/>
          </a:xfrm>
        </p:spPr>
        <p:txBody>
          <a:bodyPr anchor="b"/>
          <a:lstStyle>
            <a:lvl1pPr>
              <a:lnSpc>
                <a:spcPct val="90000"/>
              </a:lnSpc>
              <a:defRPr sz="4600" spc="-1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 bwMode="black">
          <a:xfrm>
            <a:off x="329184" y="3316628"/>
            <a:ext cx="6858000" cy="914400"/>
          </a:xfrm>
        </p:spPr>
        <p:txBody>
          <a:bodyPr/>
          <a:lstStyle>
            <a:lvl1pPr marL="0" indent="0" algn="l">
              <a:buNone/>
              <a:defRPr b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2" name="Picture 1" descr="HP_White_RGB_150_L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9440" y="365760"/>
            <a:ext cx="1883664" cy="1883664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1352939" y="4758803"/>
            <a:ext cx="6988789" cy="228600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0" i="0" dirty="0" smtClean="0">
                <a:solidFill>
                  <a:schemeClr val="bg1"/>
                </a:solidFill>
                <a:latin typeface="HP Simplified"/>
                <a:cs typeface="HP Simplified"/>
              </a:rPr>
              <a:t>© Copyright 2012 Hewlett-Packard Development Company, L.P. </a:t>
            </a:r>
            <a:r>
              <a:rPr lang="en-US" sz="700" b="0" i="0" baseline="0" dirty="0" smtClean="0">
                <a:solidFill>
                  <a:schemeClr val="bg1"/>
                </a:solidFill>
                <a:latin typeface="HP Simplified"/>
                <a:cs typeface="HP Simplified"/>
              </a:rPr>
              <a:t> </a:t>
            </a:r>
            <a:r>
              <a:rPr lang="en-US" sz="700" b="0" i="0" dirty="0" smtClean="0">
                <a:solidFill>
                  <a:schemeClr val="bg1"/>
                </a:solidFill>
                <a:latin typeface="HP Simplified"/>
                <a:cs typeface="HP Simplified"/>
              </a:rPr>
              <a:t>The information contained herein is subject to change without notice.</a:t>
            </a:r>
          </a:p>
        </p:txBody>
      </p:sp>
    </p:spTree>
    <p:extLst>
      <p:ext uri="{BB962C8B-B14F-4D97-AF65-F5344CB8AC3E}">
        <p14:creationId xmlns:p14="http://schemas.microsoft.com/office/powerpoint/2010/main" val="22767557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late Orange Frame Divider">
    <p:bg>
      <p:bgPr>
        <a:solidFill>
          <a:srgbClr val="42556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010" y="1928810"/>
            <a:ext cx="6171008" cy="432197"/>
          </a:xfrm>
        </p:spPr>
        <p:txBody>
          <a:bodyPr>
            <a:noAutofit/>
          </a:bodyPr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456011" y="2361901"/>
            <a:ext cx="6171008" cy="40005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400"/>
            </a:lvl1pPr>
            <a:lvl2pPr marL="0" indent="0">
              <a:spcBef>
                <a:spcPts val="0"/>
              </a:spcBef>
              <a:buFontTx/>
              <a:buNone/>
              <a:defRPr sz="1500"/>
            </a:lvl2pPr>
            <a:lvl3pPr marL="0" indent="0">
              <a:spcBef>
                <a:spcPts val="0"/>
              </a:spcBef>
              <a:buFontTx/>
              <a:buNone/>
              <a:defRPr sz="1500"/>
            </a:lvl3pPr>
            <a:lvl4pPr marL="0" indent="0">
              <a:spcBef>
                <a:spcPts val="0"/>
              </a:spcBef>
              <a:buFontTx/>
              <a:buNone/>
              <a:defRPr sz="1500"/>
            </a:lvl4pPr>
            <a:lvl5pPr marL="0" indent="0">
              <a:spcBef>
                <a:spcPts val="0"/>
              </a:spcBef>
              <a:buFontTx/>
              <a:buNone/>
              <a:defRPr sz="1500"/>
            </a:lvl5pPr>
            <a:lvl6pPr marL="0" indent="0">
              <a:spcBef>
                <a:spcPts val="0"/>
              </a:spcBef>
              <a:buFontTx/>
              <a:buNone/>
              <a:defRPr sz="1500"/>
            </a:lvl6pPr>
            <a:lvl7pPr marL="0" indent="0">
              <a:spcBef>
                <a:spcPts val="0"/>
              </a:spcBef>
              <a:buFontTx/>
              <a:buNone/>
              <a:defRPr sz="1500"/>
            </a:lvl7pPr>
            <a:lvl8pPr marL="0" indent="0">
              <a:spcBef>
                <a:spcPts val="0"/>
              </a:spcBef>
              <a:buFontTx/>
              <a:buNone/>
              <a:defRPr sz="1500"/>
            </a:lvl8pPr>
            <a:lvl9pPr marL="0" indent="0">
              <a:spcBef>
                <a:spcPts val="0"/>
              </a:spcBef>
              <a:buFontTx/>
              <a:buNone/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57705" y="4686301"/>
            <a:ext cx="727103" cy="292893"/>
            <a:chOff x="3578225" y="1146175"/>
            <a:chExt cx="5038725" cy="2111375"/>
          </a:xfrm>
          <a:solidFill>
            <a:srgbClr val="FFFFFF"/>
          </a:solidFill>
        </p:grpSpPr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3578225" y="1146175"/>
              <a:ext cx="1725613" cy="498475"/>
            </a:xfrm>
            <a:custGeom>
              <a:avLst/>
              <a:gdLst>
                <a:gd name="T0" fmla="*/ 0 w 1087"/>
                <a:gd name="T1" fmla="*/ 0 h 314"/>
                <a:gd name="T2" fmla="*/ 0 w 1087"/>
                <a:gd name="T3" fmla="*/ 314 h 314"/>
                <a:gd name="T4" fmla="*/ 0 w 1087"/>
                <a:gd name="T5" fmla="*/ 314 h 314"/>
                <a:gd name="T6" fmla="*/ 1087 w 1087"/>
                <a:gd name="T7" fmla="*/ 314 h 314"/>
                <a:gd name="T8" fmla="*/ 1087 w 1087"/>
                <a:gd name="T9" fmla="*/ 0 h 314"/>
                <a:gd name="T10" fmla="*/ 0 w 1087"/>
                <a:gd name="T11" fmla="*/ 0 h 314"/>
                <a:gd name="T12" fmla="*/ 1018 w 1087"/>
                <a:gd name="T13" fmla="*/ 245 h 314"/>
                <a:gd name="T14" fmla="*/ 69 w 1087"/>
                <a:gd name="T15" fmla="*/ 245 h 314"/>
                <a:gd name="T16" fmla="*/ 69 w 1087"/>
                <a:gd name="T17" fmla="*/ 69 h 314"/>
                <a:gd name="T18" fmla="*/ 1018 w 1087"/>
                <a:gd name="T19" fmla="*/ 69 h 314"/>
                <a:gd name="T20" fmla="*/ 1018 w 1087"/>
                <a:gd name="T21" fmla="*/ 245 h 314"/>
                <a:gd name="T22" fmla="*/ 1018 w 1087"/>
                <a:gd name="T23" fmla="*/ 245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87" h="314">
                  <a:moveTo>
                    <a:pt x="0" y="0"/>
                  </a:moveTo>
                  <a:lnTo>
                    <a:pt x="0" y="314"/>
                  </a:lnTo>
                  <a:lnTo>
                    <a:pt x="0" y="314"/>
                  </a:lnTo>
                  <a:lnTo>
                    <a:pt x="1087" y="314"/>
                  </a:lnTo>
                  <a:lnTo>
                    <a:pt x="1087" y="0"/>
                  </a:lnTo>
                  <a:lnTo>
                    <a:pt x="0" y="0"/>
                  </a:lnTo>
                  <a:close/>
                  <a:moveTo>
                    <a:pt x="1018" y="245"/>
                  </a:moveTo>
                  <a:lnTo>
                    <a:pt x="69" y="245"/>
                  </a:lnTo>
                  <a:lnTo>
                    <a:pt x="69" y="69"/>
                  </a:lnTo>
                  <a:lnTo>
                    <a:pt x="1018" y="69"/>
                  </a:lnTo>
                  <a:lnTo>
                    <a:pt x="1018" y="245"/>
                  </a:lnTo>
                  <a:lnTo>
                    <a:pt x="1018" y="2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sz="1350"/>
            </a:p>
          </p:txBody>
        </p:sp>
        <p:sp>
          <p:nvSpPr>
            <p:cNvPr id="12" name="Freeform 6"/>
            <p:cNvSpPr>
              <a:spLocks noEditPoints="1"/>
            </p:cNvSpPr>
            <p:nvPr/>
          </p:nvSpPr>
          <p:spPr bwMode="auto">
            <a:xfrm>
              <a:off x="3578225" y="1968500"/>
              <a:ext cx="5038725" cy="1289050"/>
            </a:xfrm>
            <a:custGeom>
              <a:avLst/>
              <a:gdLst>
                <a:gd name="T0" fmla="*/ 80 w 1341"/>
                <a:gd name="T1" fmla="*/ 52 h 342"/>
                <a:gd name="T2" fmla="*/ 29 w 1341"/>
                <a:gd name="T3" fmla="*/ 77 h 342"/>
                <a:gd name="T4" fmla="*/ 212 w 1341"/>
                <a:gd name="T5" fmla="*/ 93 h 342"/>
                <a:gd name="T6" fmla="*/ 174 w 1341"/>
                <a:gd name="T7" fmla="*/ 134 h 342"/>
                <a:gd name="T8" fmla="*/ 272 w 1341"/>
                <a:gd name="T9" fmla="*/ 132 h 342"/>
                <a:gd name="T10" fmla="*/ 276 w 1341"/>
                <a:gd name="T11" fmla="*/ 38 h 342"/>
                <a:gd name="T12" fmla="*/ 327 w 1341"/>
                <a:gd name="T13" fmla="*/ 132 h 342"/>
                <a:gd name="T14" fmla="*/ 398 w 1341"/>
                <a:gd name="T15" fmla="*/ 0 h 342"/>
                <a:gd name="T16" fmla="*/ 402 w 1341"/>
                <a:gd name="T17" fmla="*/ 134 h 342"/>
                <a:gd name="T18" fmla="*/ 448 w 1341"/>
                <a:gd name="T19" fmla="*/ 93 h 342"/>
                <a:gd name="T20" fmla="*/ 448 w 1341"/>
                <a:gd name="T21" fmla="*/ 74 h 342"/>
                <a:gd name="T22" fmla="*/ 642 w 1341"/>
                <a:gd name="T23" fmla="*/ 60 h 342"/>
                <a:gd name="T24" fmla="*/ 642 w 1341"/>
                <a:gd name="T25" fmla="*/ 131 h 342"/>
                <a:gd name="T26" fmla="*/ 570 w 1341"/>
                <a:gd name="T27" fmla="*/ 111 h 342"/>
                <a:gd name="T28" fmla="*/ 530 w 1341"/>
                <a:gd name="T29" fmla="*/ 60 h 342"/>
                <a:gd name="T30" fmla="*/ 558 w 1341"/>
                <a:gd name="T31" fmla="*/ 38 h 342"/>
                <a:gd name="T32" fmla="*/ 738 w 1341"/>
                <a:gd name="T33" fmla="*/ 89 h 342"/>
                <a:gd name="T34" fmla="*/ 787 w 1341"/>
                <a:gd name="T35" fmla="*/ 45 h 342"/>
                <a:gd name="T36" fmla="*/ 736 w 1341"/>
                <a:gd name="T37" fmla="*/ 65 h 342"/>
                <a:gd name="T38" fmla="*/ 848 w 1341"/>
                <a:gd name="T39" fmla="*/ 73 h 342"/>
                <a:gd name="T40" fmla="*/ 876 w 1341"/>
                <a:gd name="T41" fmla="*/ 73 h 342"/>
                <a:gd name="T42" fmla="*/ 833 w 1341"/>
                <a:gd name="T43" fmla="*/ 91 h 342"/>
                <a:gd name="T44" fmla="*/ 965 w 1341"/>
                <a:gd name="T45" fmla="*/ 43 h 342"/>
                <a:gd name="T46" fmla="*/ 964 w 1341"/>
                <a:gd name="T47" fmla="*/ 103 h 342"/>
                <a:gd name="T48" fmla="*/ 1010 w 1341"/>
                <a:gd name="T49" fmla="*/ 132 h 342"/>
                <a:gd name="T50" fmla="*/ 1070 w 1341"/>
                <a:gd name="T51" fmla="*/ 38 h 342"/>
                <a:gd name="T52" fmla="*/ 1010 w 1341"/>
                <a:gd name="T53" fmla="*/ 89 h 342"/>
                <a:gd name="T54" fmla="*/ 1133 w 1341"/>
                <a:gd name="T55" fmla="*/ 73 h 342"/>
                <a:gd name="T56" fmla="*/ 1160 w 1341"/>
                <a:gd name="T57" fmla="*/ 73 h 342"/>
                <a:gd name="T58" fmla="*/ 1117 w 1341"/>
                <a:gd name="T59" fmla="*/ 91 h 342"/>
                <a:gd name="T60" fmla="*/ 1239 w 1341"/>
                <a:gd name="T61" fmla="*/ 39 h 342"/>
                <a:gd name="T62" fmla="*/ 1180 w 1341"/>
                <a:gd name="T63" fmla="*/ 132 h 342"/>
                <a:gd name="T64" fmla="*/ 1246 w 1341"/>
                <a:gd name="T65" fmla="*/ 85 h 342"/>
                <a:gd name="T66" fmla="*/ 1314 w 1341"/>
                <a:gd name="T67" fmla="*/ 132 h 342"/>
                <a:gd name="T68" fmla="*/ 1295 w 1341"/>
                <a:gd name="T69" fmla="*/ 110 h 342"/>
                <a:gd name="T70" fmla="*/ 18 w 1341"/>
                <a:gd name="T71" fmla="*/ 231 h 342"/>
                <a:gd name="T72" fmla="*/ 81 w 1341"/>
                <a:gd name="T73" fmla="*/ 307 h 342"/>
                <a:gd name="T74" fmla="*/ 164 w 1341"/>
                <a:gd name="T75" fmla="*/ 307 h 342"/>
                <a:gd name="T76" fmla="*/ 103 w 1341"/>
                <a:gd name="T77" fmla="*/ 214 h 342"/>
                <a:gd name="T78" fmla="*/ 252 w 1341"/>
                <a:gd name="T79" fmla="*/ 229 h 342"/>
                <a:gd name="T80" fmla="*/ 252 w 1341"/>
                <a:gd name="T81" fmla="*/ 307 h 342"/>
                <a:gd name="T82" fmla="*/ 211 w 1341"/>
                <a:gd name="T83" fmla="*/ 214 h 342"/>
                <a:gd name="T84" fmla="*/ 305 w 1341"/>
                <a:gd name="T85" fmla="*/ 212 h 342"/>
                <a:gd name="T86" fmla="*/ 338 w 1341"/>
                <a:gd name="T87" fmla="*/ 285 h 342"/>
                <a:gd name="T88" fmla="*/ 281 w 1341"/>
                <a:gd name="T89" fmla="*/ 251 h 342"/>
                <a:gd name="T90" fmla="*/ 403 w 1341"/>
                <a:gd name="T91" fmla="*/ 229 h 342"/>
                <a:gd name="T92" fmla="*/ 382 w 1341"/>
                <a:gd name="T93" fmla="*/ 228 h 342"/>
                <a:gd name="T94" fmla="*/ 430 w 1341"/>
                <a:gd name="T95" fmla="*/ 342 h 342"/>
                <a:gd name="T96" fmla="*/ 498 w 1341"/>
                <a:gd name="T97" fmla="*/ 260 h 342"/>
                <a:gd name="T98" fmla="*/ 577 w 1341"/>
                <a:gd name="T99" fmla="*/ 212 h 342"/>
                <a:gd name="T100" fmla="*/ 554 w 1341"/>
                <a:gd name="T101" fmla="*/ 307 h 342"/>
                <a:gd name="T102" fmla="*/ 623 w 1341"/>
                <a:gd name="T103" fmla="*/ 187 h 342"/>
                <a:gd name="T104" fmla="*/ 621 w 1341"/>
                <a:gd name="T105" fmla="*/ 307 h 342"/>
                <a:gd name="T106" fmla="*/ 644 w 1341"/>
                <a:gd name="T107" fmla="*/ 300 h 342"/>
                <a:gd name="T108" fmla="*/ 644 w 1341"/>
                <a:gd name="T109" fmla="*/ 240 h 342"/>
                <a:gd name="T110" fmla="*/ 661 w 1341"/>
                <a:gd name="T111" fmla="*/ 238 h 342"/>
                <a:gd name="T112" fmla="*/ 807 w 1341"/>
                <a:gd name="T113" fmla="*/ 266 h 342"/>
                <a:gd name="T114" fmla="*/ 772 w 1341"/>
                <a:gd name="T115" fmla="*/ 309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41" h="342">
                  <a:moveTo>
                    <a:pt x="29" y="132"/>
                  </a:moveTo>
                  <a:cubicBezTo>
                    <a:pt x="0" y="132"/>
                    <a:pt x="0" y="132"/>
                    <a:pt x="0" y="1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80" y="52"/>
                    <a:pt x="80" y="52"/>
                    <a:pt x="80" y="5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80" y="132"/>
                    <a:pt x="80" y="132"/>
                    <a:pt x="80" y="132"/>
                  </a:cubicBezTo>
                  <a:cubicBezTo>
                    <a:pt x="80" y="77"/>
                    <a:pt x="80" y="77"/>
                    <a:pt x="80" y="77"/>
                  </a:cubicBezTo>
                  <a:cubicBezTo>
                    <a:pt x="29" y="77"/>
                    <a:pt x="29" y="77"/>
                    <a:pt x="29" y="77"/>
                  </a:cubicBezTo>
                  <a:lnTo>
                    <a:pt x="29" y="132"/>
                  </a:lnTo>
                  <a:close/>
                  <a:moveTo>
                    <a:pt x="174" y="134"/>
                  </a:moveTo>
                  <a:cubicBezTo>
                    <a:pt x="145" y="134"/>
                    <a:pt x="125" y="116"/>
                    <a:pt x="125" y="85"/>
                  </a:cubicBezTo>
                  <a:cubicBezTo>
                    <a:pt x="125" y="56"/>
                    <a:pt x="144" y="36"/>
                    <a:pt x="170" y="36"/>
                  </a:cubicBezTo>
                  <a:cubicBezTo>
                    <a:pt x="198" y="36"/>
                    <a:pt x="212" y="55"/>
                    <a:pt x="212" y="83"/>
                  </a:cubicBezTo>
                  <a:cubicBezTo>
                    <a:pt x="212" y="93"/>
                    <a:pt x="212" y="93"/>
                    <a:pt x="212" y="93"/>
                  </a:cubicBezTo>
                  <a:cubicBezTo>
                    <a:pt x="152" y="93"/>
                    <a:pt x="152" y="93"/>
                    <a:pt x="152" y="93"/>
                  </a:cubicBezTo>
                  <a:cubicBezTo>
                    <a:pt x="155" y="108"/>
                    <a:pt x="167" y="112"/>
                    <a:pt x="178" y="112"/>
                  </a:cubicBezTo>
                  <a:cubicBezTo>
                    <a:pt x="188" y="112"/>
                    <a:pt x="195" y="110"/>
                    <a:pt x="204" y="104"/>
                  </a:cubicBezTo>
                  <a:cubicBezTo>
                    <a:pt x="205" y="104"/>
                    <a:pt x="205" y="104"/>
                    <a:pt x="205" y="104"/>
                  </a:cubicBezTo>
                  <a:cubicBezTo>
                    <a:pt x="205" y="126"/>
                    <a:pt x="205" y="126"/>
                    <a:pt x="205" y="126"/>
                  </a:cubicBezTo>
                  <a:cubicBezTo>
                    <a:pt x="198" y="131"/>
                    <a:pt x="187" y="134"/>
                    <a:pt x="174" y="134"/>
                  </a:cubicBezTo>
                  <a:close/>
                  <a:moveTo>
                    <a:pt x="152" y="74"/>
                  </a:moveTo>
                  <a:cubicBezTo>
                    <a:pt x="186" y="74"/>
                    <a:pt x="186" y="74"/>
                    <a:pt x="186" y="74"/>
                  </a:cubicBezTo>
                  <a:cubicBezTo>
                    <a:pt x="186" y="64"/>
                    <a:pt x="182" y="58"/>
                    <a:pt x="170" y="58"/>
                  </a:cubicBezTo>
                  <a:cubicBezTo>
                    <a:pt x="162" y="58"/>
                    <a:pt x="155" y="61"/>
                    <a:pt x="152" y="74"/>
                  </a:cubicBezTo>
                  <a:close/>
                  <a:moveTo>
                    <a:pt x="287" y="77"/>
                  </a:moveTo>
                  <a:cubicBezTo>
                    <a:pt x="272" y="132"/>
                    <a:pt x="272" y="132"/>
                    <a:pt x="272" y="132"/>
                  </a:cubicBezTo>
                  <a:cubicBezTo>
                    <a:pt x="247" y="132"/>
                    <a:pt x="247" y="132"/>
                    <a:pt x="247" y="132"/>
                  </a:cubicBezTo>
                  <a:cubicBezTo>
                    <a:pt x="218" y="39"/>
                    <a:pt x="218" y="39"/>
                    <a:pt x="218" y="39"/>
                  </a:cubicBezTo>
                  <a:cubicBezTo>
                    <a:pt x="218" y="38"/>
                    <a:pt x="218" y="38"/>
                    <a:pt x="218" y="38"/>
                  </a:cubicBezTo>
                  <a:cubicBezTo>
                    <a:pt x="246" y="38"/>
                    <a:pt x="246" y="38"/>
                    <a:pt x="246" y="38"/>
                  </a:cubicBezTo>
                  <a:cubicBezTo>
                    <a:pt x="261" y="93"/>
                    <a:pt x="261" y="93"/>
                    <a:pt x="261" y="93"/>
                  </a:cubicBezTo>
                  <a:cubicBezTo>
                    <a:pt x="276" y="38"/>
                    <a:pt x="276" y="38"/>
                    <a:pt x="276" y="38"/>
                  </a:cubicBezTo>
                  <a:cubicBezTo>
                    <a:pt x="298" y="38"/>
                    <a:pt x="298" y="38"/>
                    <a:pt x="298" y="38"/>
                  </a:cubicBezTo>
                  <a:cubicBezTo>
                    <a:pt x="313" y="93"/>
                    <a:pt x="313" y="93"/>
                    <a:pt x="313" y="93"/>
                  </a:cubicBezTo>
                  <a:cubicBezTo>
                    <a:pt x="329" y="38"/>
                    <a:pt x="329" y="38"/>
                    <a:pt x="329" y="38"/>
                  </a:cubicBezTo>
                  <a:cubicBezTo>
                    <a:pt x="355" y="38"/>
                    <a:pt x="355" y="38"/>
                    <a:pt x="355" y="38"/>
                  </a:cubicBezTo>
                  <a:cubicBezTo>
                    <a:pt x="355" y="39"/>
                    <a:pt x="355" y="39"/>
                    <a:pt x="355" y="39"/>
                  </a:cubicBezTo>
                  <a:cubicBezTo>
                    <a:pt x="327" y="132"/>
                    <a:pt x="327" y="132"/>
                    <a:pt x="327" y="132"/>
                  </a:cubicBezTo>
                  <a:cubicBezTo>
                    <a:pt x="302" y="132"/>
                    <a:pt x="302" y="132"/>
                    <a:pt x="302" y="132"/>
                  </a:cubicBezTo>
                  <a:lnTo>
                    <a:pt x="287" y="77"/>
                  </a:lnTo>
                  <a:close/>
                  <a:moveTo>
                    <a:pt x="402" y="134"/>
                  </a:moveTo>
                  <a:cubicBezTo>
                    <a:pt x="379" y="134"/>
                    <a:pt x="370" y="125"/>
                    <a:pt x="370" y="104"/>
                  </a:cubicBezTo>
                  <a:cubicBezTo>
                    <a:pt x="370" y="0"/>
                    <a:pt x="370" y="0"/>
                    <a:pt x="370" y="0"/>
                  </a:cubicBezTo>
                  <a:cubicBezTo>
                    <a:pt x="398" y="0"/>
                    <a:pt x="398" y="0"/>
                    <a:pt x="398" y="0"/>
                  </a:cubicBezTo>
                  <a:cubicBezTo>
                    <a:pt x="398" y="102"/>
                    <a:pt x="398" y="102"/>
                    <a:pt x="398" y="102"/>
                  </a:cubicBezTo>
                  <a:cubicBezTo>
                    <a:pt x="398" y="108"/>
                    <a:pt x="400" y="111"/>
                    <a:pt x="406" y="111"/>
                  </a:cubicBezTo>
                  <a:cubicBezTo>
                    <a:pt x="408" y="111"/>
                    <a:pt x="410" y="110"/>
                    <a:pt x="412" y="109"/>
                  </a:cubicBezTo>
                  <a:cubicBezTo>
                    <a:pt x="413" y="109"/>
                    <a:pt x="413" y="109"/>
                    <a:pt x="413" y="109"/>
                  </a:cubicBezTo>
                  <a:cubicBezTo>
                    <a:pt x="413" y="132"/>
                    <a:pt x="413" y="132"/>
                    <a:pt x="413" y="132"/>
                  </a:cubicBezTo>
                  <a:cubicBezTo>
                    <a:pt x="410" y="133"/>
                    <a:pt x="406" y="134"/>
                    <a:pt x="402" y="134"/>
                  </a:cubicBezTo>
                  <a:close/>
                  <a:moveTo>
                    <a:pt x="469" y="134"/>
                  </a:moveTo>
                  <a:cubicBezTo>
                    <a:pt x="440" y="134"/>
                    <a:pt x="420" y="116"/>
                    <a:pt x="420" y="85"/>
                  </a:cubicBezTo>
                  <a:cubicBezTo>
                    <a:pt x="420" y="56"/>
                    <a:pt x="440" y="36"/>
                    <a:pt x="465" y="36"/>
                  </a:cubicBezTo>
                  <a:cubicBezTo>
                    <a:pt x="494" y="36"/>
                    <a:pt x="507" y="55"/>
                    <a:pt x="507" y="83"/>
                  </a:cubicBezTo>
                  <a:cubicBezTo>
                    <a:pt x="507" y="93"/>
                    <a:pt x="507" y="93"/>
                    <a:pt x="507" y="93"/>
                  </a:cubicBezTo>
                  <a:cubicBezTo>
                    <a:pt x="448" y="93"/>
                    <a:pt x="448" y="93"/>
                    <a:pt x="448" y="93"/>
                  </a:cubicBezTo>
                  <a:cubicBezTo>
                    <a:pt x="451" y="108"/>
                    <a:pt x="462" y="112"/>
                    <a:pt x="474" y="112"/>
                  </a:cubicBezTo>
                  <a:cubicBezTo>
                    <a:pt x="484" y="112"/>
                    <a:pt x="491" y="110"/>
                    <a:pt x="500" y="104"/>
                  </a:cubicBezTo>
                  <a:cubicBezTo>
                    <a:pt x="501" y="104"/>
                    <a:pt x="501" y="104"/>
                    <a:pt x="501" y="104"/>
                  </a:cubicBezTo>
                  <a:cubicBezTo>
                    <a:pt x="501" y="126"/>
                    <a:pt x="501" y="126"/>
                    <a:pt x="501" y="126"/>
                  </a:cubicBezTo>
                  <a:cubicBezTo>
                    <a:pt x="493" y="131"/>
                    <a:pt x="482" y="134"/>
                    <a:pt x="469" y="134"/>
                  </a:cubicBezTo>
                  <a:close/>
                  <a:moveTo>
                    <a:pt x="448" y="74"/>
                  </a:moveTo>
                  <a:cubicBezTo>
                    <a:pt x="482" y="74"/>
                    <a:pt x="482" y="74"/>
                    <a:pt x="482" y="74"/>
                  </a:cubicBezTo>
                  <a:cubicBezTo>
                    <a:pt x="481" y="64"/>
                    <a:pt x="477" y="58"/>
                    <a:pt x="466" y="58"/>
                  </a:cubicBezTo>
                  <a:cubicBezTo>
                    <a:pt x="457" y="58"/>
                    <a:pt x="450" y="61"/>
                    <a:pt x="448" y="74"/>
                  </a:cubicBezTo>
                  <a:close/>
                  <a:moveTo>
                    <a:pt x="622" y="38"/>
                  </a:moveTo>
                  <a:cubicBezTo>
                    <a:pt x="642" y="38"/>
                    <a:pt x="642" y="38"/>
                    <a:pt x="642" y="38"/>
                  </a:cubicBezTo>
                  <a:cubicBezTo>
                    <a:pt x="642" y="60"/>
                    <a:pt x="642" y="60"/>
                    <a:pt x="642" y="60"/>
                  </a:cubicBezTo>
                  <a:cubicBezTo>
                    <a:pt x="622" y="60"/>
                    <a:pt x="622" y="60"/>
                    <a:pt x="622" y="60"/>
                  </a:cubicBezTo>
                  <a:cubicBezTo>
                    <a:pt x="622" y="99"/>
                    <a:pt x="622" y="99"/>
                    <a:pt x="622" y="99"/>
                  </a:cubicBezTo>
                  <a:cubicBezTo>
                    <a:pt x="622" y="107"/>
                    <a:pt x="625" y="111"/>
                    <a:pt x="633" y="111"/>
                  </a:cubicBezTo>
                  <a:cubicBezTo>
                    <a:pt x="636" y="111"/>
                    <a:pt x="639" y="110"/>
                    <a:pt x="642" y="109"/>
                  </a:cubicBezTo>
                  <a:cubicBezTo>
                    <a:pt x="642" y="109"/>
                    <a:pt x="642" y="109"/>
                    <a:pt x="642" y="109"/>
                  </a:cubicBezTo>
                  <a:cubicBezTo>
                    <a:pt x="642" y="131"/>
                    <a:pt x="642" y="131"/>
                    <a:pt x="642" y="131"/>
                  </a:cubicBezTo>
                  <a:cubicBezTo>
                    <a:pt x="639" y="132"/>
                    <a:pt x="633" y="134"/>
                    <a:pt x="625" y="134"/>
                  </a:cubicBezTo>
                  <a:cubicBezTo>
                    <a:pt x="603" y="134"/>
                    <a:pt x="594" y="124"/>
                    <a:pt x="594" y="100"/>
                  </a:cubicBezTo>
                  <a:cubicBezTo>
                    <a:pt x="594" y="60"/>
                    <a:pt x="594" y="60"/>
                    <a:pt x="594" y="60"/>
                  </a:cubicBezTo>
                  <a:cubicBezTo>
                    <a:pt x="558" y="60"/>
                    <a:pt x="558" y="60"/>
                    <a:pt x="558" y="60"/>
                  </a:cubicBezTo>
                  <a:cubicBezTo>
                    <a:pt x="558" y="99"/>
                    <a:pt x="558" y="99"/>
                    <a:pt x="558" y="99"/>
                  </a:cubicBezTo>
                  <a:cubicBezTo>
                    <a:pt x="558" y="107"/>
                    <a:pt x="561" y="111"/>
                    <a:pt x="570" y="111"/>
                  </a:cubicBezTo>
                  <a:cubicBezTo>
                    <a:pt x="572" y="111"/>
                    <a:pt x="575" y="110"/>
                    <a:pt x="578" y="109"/>
                  </a:cubicBezTo>
                  <a:cubicBezTo>
                    <a:pt x="579" y="109"/>
                    <a:pt x="579" y="109"/>
                    <a:pt x="579" y="109"/>
                  </a:cubicBezTo>
                  <a:cubicBezTo>
                    <a:pt x="579" y="131"/>
                    <a:pt x="579" y="131"/>
                    <a:pt x="579" y="131"/>
                  </a:cubicBezTo>
                  <a:cubicBezTo>
                    <a:pt x="575" y="132"/>
                    <a:pt x="570" y="134"/>
                    <a:pt x="562" y="134"/>
                  </a:cubicBezTo>
                  <a:cubicBezTo>
                    <a:pt x="539" y="134"/>
                    <a:pt x="530" y="124"/>
                    <a:pt x="530" y="100"/>
                  </a:cubicBezTo>
                  <a:cubicBezTo>
                    <a:pt x="530" y="60"/>
                    <a:pt x="530" y="60"/>
                    <a:pt x="530" y="60"/>
                  </a:cubicBezTo>
                  <a:cubicBezTo>
                    <a:pt x="516" y="60"/>
                    <a:pt x="516" y="60"/>
                    <a:pt x="516" y="60"/>
                  </a:cubicBezTo>
                  <a:cubicBezTo>
                    <a:pt x="516" y="38"/>
                    <a:pt x="516" y="38"/>
                    <a:pt x="516" y="38"/>
                  </a:cubicBezTo>
                  <a:cubicBezTo>
                    <a:pt x="530" y="38"/>
                    <a:pt x="530" y="38"/>
                    <a:pt x="530" y="38"/>
                  </a:cubicBezTo>
                  <a:cubicBezTo>
                    <a:pt x="530" y="12"/>
                    <a:pt x="530" y="12"/>
                    <a:pt x="530" y="12"/>
                  </a:cubicBezTo>
                  <a:cubicBezTo>
                    <a:pt x="558" y="12"/>
                    <a:pt x="558" y="12"/>
                    <a:pt x="558" y="12"/>
                  </a:cubicBezTo>
                  <a:cubicBezTo>
                    <a:pt x="558" y="38"/>
                    <a:pt x="558" y="38"/>
                    <a:pt x="558" y="38"/>
                  </a:cubicBezTo>
                  <a:cubicBezTo>
                    <a:pt x="594" y="38"/>
                    <a:pt x="594" y="38"/>
                    <a:pt x="594" y="38"/>
                  </a:cubicBezTo>
                  <a:cubicBezTo>
                    <a:pt x="594" y="12"/>
                    <a:pt x="594" y="12"/>
                    <a:pt x="594" y="12"/>
                  </a:cubicBezTo>
                  <a:cubicBezTo>
                    <a:pt x="622" y="12"/>
                    <a:pt x="622" y="12"/>
                    <a:pt x="622" y="12"/>
                  </a:cubicBezTo>
                  <a:cubicBezTo>
                    <a:pt x="622" y="38"/>
                    <a:pt x="622" y="38"/>
                    <a:pt x="622" y="38"/>
                  </a:cubicBezTo>
                  <a:close/>
                  <a:moveTo>
                    <a:pt x="787" y="45"/>
                  </a:moveTo>
                  <a:cubicBezTo>
                    <a:pt x="787" y="73"/>
                    <a:pt x="768" y="89"/>
                    <a:pt x="738" y="89"/>
                  </a:cubicBezTo>
                  <a:cubicBezTo>
                    <a:pt x="718" y="89"/>
                    <a:pt x="718" y="89"/>
                    <a:pt x="718" y="89"/>
                  </a:cubicBezTo>
                  <a:cubicBezTo>
                    <a:pt x="718" y="132"/>
                    <a:pt x="718" y="132"/>
                    <a:pt x="718" y="132"/>
                  </a:cubicBezTo>
                  <a:cubicBezTo>
                    <a:pt x="689" y="132"/>
                    <a:pt x="689" y="132"/>
                    <a:pt x="689" y="132"/>
                  </a:cubicBezTo>
                  <a:cubicBezTo>
                    <a:pt x="689" y="0"/>
                    <a:pt x="689" y="0"/>
                    <a:pt x="689" y="0"/>
                  </a:cubicBezTo>
                  <a:cubicBezTo>
                    <a:pt x="738" y="0"/>
                    <a:pt x="738" y="0"/>
                    <a:pt x="738" y="0"/>
                  </a:cubicBezTo>
                  <a:cubicBezTo>
                    <a:pt x="768" y="0"/>
                    <a:pt x="787" y="16"/>
                    <a:pt x="787" y="45"/>
                  </a:cubicBezTo>
                  <a:close/>
                  <a:moveTo>
                    <a:pt x="736" y="65"/>
                  </a:moveTo>
                  <a:cubicBezTo>
                    <a:pt x="751" y="65"/>
                    <a:pt x="758" y="57"/>
                    <a:pt x="758" y="45"/>
                  </a:cubicBezTo>
                  <a:cubicBezTo>
                    <a:pt x="758" y="33"/>
                    <a:pt x="751" y="24"/>
                    <a:pt x="736" y="24"/>
                  </a:cubicBezTo>
                  <a:cubicBezTo>
                    <a:pt x="718" y="24"/>
                    <a:pt x="718" y="24"/>
                    <a:pt x="718" y="24"/>
                  </a:cubicBezTo>
                  <a:cubicBezTo>
                    <a:pt x="718" y="65"/>
                    <a:pt x="718" y="65"/>
                    <a:pt x="718" y="65"/>
                  </a:cubicBezTo>
                  <a:lnTo>
                    <a:pt x="736" y="65"/>
                  </a:lnTo>
                  <a:close/>
                  <a:moveTo>
                    <a:pt x="849" y="123"/>
                  </a:moveTo>
                  <a:cubicBezTo>
                    <a:pt x="843" y="130"/>
                    <a:pt x="834" y="134"/>
                    <a:pt x="824" y="134"/>
                  </a:cubicBezTo>
                  <a:cubicBezTo>
                    <a:pt x="806" y="134"/>
                    <a:pt x="791" y="122"/>
                    <a:pt x="791" y="103"/>
                  </a:cubicBezTo>
                  <a:cubicBezTo>
                    <a:pt x="791" y="84"/>
                    <a:pt x="806" y="72"/>
                    <a:pt x="827" y="72"/>
                  </a:cubicBezTo>
                  <a:cubicBezTo>
                    <a:pt x="834" y="72"/>
                    <a:pt x="841" y="73"/>
                    <a:pt x="848" y="75"/>
                  </a:cubicBezTo>
                  <a:cubicBezTo>
                    <a:pt x="848" y="73"/>
                    <a:pt x="848" y="73"/>
                    <a:pt x="848" y="73"/>
                  </a:cubicBezTo>
                  <a:cubicBezTo>
                    <a:pt x="848" y="63"/>
                    <a:pt x="842" y="59"/>
                    <a:pt x="827" y="59"/>
                  </a:cubicBezTo>
                  <a:cubicBezTo>
                    <a:pt x="818" y="59"/>
                    <a:pt x="809" y="62"/>
                    <a:pt x="801" y="66"/>
                  </a:cubicBezTo>
                  <a:cubicBezTo>
                    <a:pt x="800" y="66"/>
                    <a:pt x="800" y="66"/>
                    <a:pt x="800" y="66"/>
                  </a:cubicBezTo>
                  <a:cubicBezTo>
                    <a:pt x="800" y="44"/>
                    <a:pt x="800" y="44"/>
                    <a:pt x="800" y="44"/>
                  </a:cubicBezTo>
                  <a:cubicBezTo>
                    <a:pt x="807" y="40"/>
                    <a:pt x="820" y="36"/>
                    <a:pt x="832" y="36"/>
                  </a:cubicBezTo>
                  <a:cubicBezTo>
                    <a:pt x="860" y="36"/>
                    <a:pt x="876" y="49"/>
                    <a:pt x="876" y="73"/>
                  </a:cubicBezTo>
                  <a:cubicBezTo>
                    <a:pt x="876" y="132"/>
                    <a:pt x="876" y="132"/>
                    <a:pt x="876" y="132"/>
                  </a:cubicBezTo>
                  <a:cubicBezTo>
                    <a:pt x="849" y="132"/>
                    <a:pt x="849" y="132"/>
                    <a:pt x="849" y="132"/>
                  </a:cubicBezTo>
                  <a:cubicBezTo>
                    <a:pt x="849" y="123"/>
                    <a:pt x="849" y="123"/>
                    <a:pt x="849" y="123"/>
                  </a:cubicBezTo>
                  <a:close/>
                  <a:moveTo>
                    <a:pt x="848" y="102"/>
                  </a:moveTo>
                  <a:cubicBezTo>
                    <a:pt x="848" y="94"/>
                    <a:pt x="848" y="94"/>
                    <a:pt x="848" y="94"/>
                  </a:cubicBezTo>
                  <a:cubicBezTo>
                    <a:pt x="844" y="92"/>
                    <a:pt x="838" y="91"/>
                    <a:pt x="833" y="91"/>
                  </a:cubicBezTo>
                  <a:cubicBezTo>
                    <a:pt x="823" y="91"/>
                    <a:pt x="818" y="95"/>
                    <a:pt x="818" y="102"/>
                  </a:cubicBezTo>
                  <a:cubicBezTo>
                    <a:pt x="818" y="110"/>
                    <a:pt x="823" y="113"/>
                    <a:pt x="832" y="113"/>
                  </a:cubicBezTo>
                  <a:cubicBezTo>
                    <a:pt x="839" y="113"/>
                    <a:pt x="845" y="109"/>
                    <a:pt x="848" y="102"/>
                  </a:cubicBezTo>
                  <a:close/>
                  <a:moveTo>
                    <a:pt x="890" y="85"/>
                  </a:moveTo>
                  <a:cubicBezTo>
                    <a:pt x="890" y="55"/>
                    <a:pt x="911" y="36"/>
                    <a:pt x="939" y="36"/>
                  </a:cubicBezTo>
                  <a:cubicBezTo>
                    <a:pt x="949" y="36"/>
                    <a:pt x="958" y="38"/>
                    <a:pt x="965" y="43"/>
                  </a:cubicBezTo>
                  <a:cubicBezTo>
                    <a:pt x="965" y="67"/>
                    <a:pt x="965" y="67"/>
                    <a:pt x="965" y="67"/>
                  </a:cubicBezTo>
                  <a:cubicBezTo>
                    <a:pt x="964" y="67"/>
                    <a:pt x="964" y="67"/>
                    <a:pt x="964" y="67"/>
                  </a:cubicBezTo>
                  <a:cubicBezTo>
                    <a:pt x="958" y="62"/>
                    <a:pt x="951" y="60"/>
                    <a:pt x="943" y="60"/>
                  </a:cubicBezTo>
                  <a:cubicBezTo>
                    <a:pt x="929" y="60"/>
                    <a:pt x="918" y="69"/>
                    <a:pt x="918" y="85"/>
                  </a:cubicBezTo>
                  <a:cubicBezTo>
                    <a:pt x="918" y="101"/>
                    <a:pt x="929" y="110"/>
                    <a:pt x="943" y="110"/>
                  </a:cubicBezTo>
                  <a:cubicBezTo>
                    <a:pt x="951" y="110"/>
                    <a:pt x="958" y="108"/>
                    <a:pt x="964" y="103"/>
                  </a:cubicBezTo>
                  <a:cubicBezTo>
                    <a:pt x="965" y="103"/>
                    <a:pt x="965" y="103"/>
                    <a:pt x="965" y="103"/>
                  </a:cubicBezTo>
                  <a:cubicBezTo>
                    <a:pt x="965" y="127"/>
                    <a:pt x="965" y="127"/>
                    <a:pt x="965" y="127"/>
                  </a:cubicBezTo>
                  <a:cubicBezTo>
                    <a:pt x="958" y="132"/>
                    <a:pt x="949" y="134"/>
                    <a:pt x="939" y="134"/>
                  </a:cubicBezTo>
                  <a:cubicBezTo>
                    <a:pt x="911" y="134"/>
                    <a:pt x="890" y="115"/>
                    <a:pt x="890" y="85"/>
                  </a:cubicBezTo>
                  <a:close/>
                  <a:moveTo>
                    <a:pt x="1010" y="89"/>
                  </a:moveTo>
                  <a:cubicBezTo>
                    <a:pt x="1010" y="132"/>
                    <a:pt x="1010" y="132"/>
                    <a:pt x="1010" y="132"/>
                  </a:cubicBezTo>
                  <a:cubicBezTo>
                    <a:pt x="983" y="132"/>
                    <a:pt x="983" y="132"/>
                    <a:pt x="983" y="132"/>
                  </a:cubicBezTo>
                  <a:cubicBezTo>
                    <a:pt x="983" y="0"/>
                    <a:pt x="983" y="0"/>
                    <a:pt x="983" y="0"/>
                  </a:cubicBezTo>
                  <a:cubicBezTo>
                    <a:pt x="1010" y="0"/>
                    <a:pt x="1010" y="0"/>
                    <a:pt x="1010" y="0"/>
                  </a:cubicBezTo>
                  <a:cubicBezTo>
                    <a:pt x="1010" y="75"/>
                    <a:pt x="1010" y="75"/>
                    <a:pt x="1010" y="75"/>
                  </a:cubicBezTo>
                  <a:cubicBezTo>
                    <a:pt x="1039" y="38"/>
                    <a:pt x="1039" y="38"/>
                    <a:pt x="1039" y="38"/>
                  </a:cubicBezTo>
                  <a:cubicBezTo>
                    <a:pt x="1070" y="38"/>
                    <a:pt x="1070" y="38"/>
                    <a:pt x="1070" y="38"/>
                  </a:cubicBezTo>
                  <a:cubicBezTo>
                    <a:pt x="1070" y="39"/>
                    <a:pt x="1070" y="39"/>
                    <a:pt x="1070" y="39"/>
                  </a:cubicBezTo>
                  <a:cubicBezTo>
                    <a:pt x="1036" y="82"/>
                    <a:pt x="1036" y="82"/>
                    <a:pt x="1036" y="82"/>
                  </a:cubicBezTo>
                  <a:cubicBezTo>
                    <a:pt x="1070" y="131"/>
                    <a:pt x="1070" y="131"/>
                    <a:pt x="1070" y="131"/>
                  </a:cubicBezTo>
                  <a:cubicBezTo>
                    <a:pt x="1070" y="132"/>
                    <a:pt x="1070" y="132"/>
                    <a:pt x="1070" y="132"/>
                  </a:cubicBezTo>
                  <a:cubicBezTo>
                    <a:pt x="1038" y="132"/>
                    <a:pt x="1038" y="132"/>
                    <a:pt x="1038" y="132"/>
                  </a:cubicBezTo>
                  <a:lnTo>
                    <a:pt x="1010" y="89"/>
                  </a:lnTo>
                  <a:close/>
                  <a:moveTo>
                    <a:pt x="1133" y="123"/>
                  </a:moveTo>
                  <a:cubicBezTo>
                    <a:pt x="1127" y="130"/>
                    <a:pt x="1118" y="134"/>
                    <a:pt x="1108" y="134"/>
                  </a:cubicBezTo>
                  <a:cubicBezTo>
                    <a:pt x="1090" y="134"/>
                    <a:pt x="1075" y="122"/>
                    <a:pt x="1075" y="103"/>
                  </a:cubicBezTo>
                  <a:cubicBezTo>
                    <a:pt x="1075" y="84"/>
                    <a:pt x="1090" y="72"/>
                    <a:pt x="1112" y="72"/>
                  </a:cubicBezTo>
                  <a:cubicBezTo>
                    <a:pt x="1118" y="72"/>
                    <a:pt x="1125" y="73"/>
                    <a:pt x="1133" y="75"/>
                  </a:cubicBezTo>
                  <a:cubicBezTo>
                    <a:pt x="1133" y="73"/>
                    <a:pt x="1133" y="73"/>
                    <a:pt x="1133" y="73"/>
                  </a:cubicBezTo>
                  <a:cubicBezTo>
                    <a:pt x="1133" y="63"/>
                    <a:pt x="1127" y="59"/>
                    <a:pt x="1112" y="59"/>
                  </a:cubicBezTo>
                  <a:cubicBezTo>
                    <a:pt x="1102" y="59"/>
                    <a:pt x="1093" y="62"/>
                    <a:pt x="1086" y="66"/>
                  </a:cubicBezTo>
                  <a:cubicBezTo>
                    <a:pt x="1084" y="66"/>
                    <a:pt x="1084" y="66"/>
                    <a:pt x="1084" y="66"/>
                  </a:cubicBezTo>
                  <a:cubicBezTo>
                    <a:pt x="1084" y="44"/>
                    <a:pt x="1084" y="44"/>
                    <a:pt x="1084" y="44"/>
                  </a:cubicBezTo>
                  <a:cubicBezTo>
                    <a:pt x="1092" y="40"/>
                    <a:pt x="1104" y="36"/>
                    <a:pt x="1117" y="36"/>
                  </a:cubicBezTo>
                  <a:cubicBezTo>
                    <a:pt x="1145" y="36"/>
                    <a:pt x="1160" y="49"/>
                    <a:pt x="1160" y="73"/>
                  </a:cubicBezTo>
                  <a:cubicBezTo>
                    <a:pt x="1160" y="132"/>
                    <a:pt x="1160" y="132"/>
                    <a:pt x="1160" y="132"/>
                  </a:cubicBezTo>
                  <a:cubicBezTo>
                    <a:pt x="1133" y="132"/>
                    <a:pt x="1133" y="132"/>
                    <a:pt x="1133" y="132"/>
                  </a:cubicBezTo>
                  <a:cubicBezTo>
                    <a:pt x="1133" y="123"/>
                    <a:pt x="1133" y="123"/>
                    <a:pt x="1133" y="123"/>
                  </a:cubicBezTo>
                  <a:close/>
                  <a:moveTo>
                    <a:pt x="1133" y="102"/>
                  </a:moveTo>
                  <a:cubicBezTo>
                    <a:pt x="1133" y="94"/>
                    <a:pt x="1133" y="94"/>
                    <a:pt x="1133" y="94"/>
                  </a:cubicBezTo>
                  <a:cubicBezTo>
                    <a:pt x="1128" y="92"/>
                    <a:pt x="1123" y="91"/>
                    <a:pt x="1117" y="91"/>
                  </a:cubicBezTo>
                  <a:cubicBezTo>
                    <a:pt x="1108" y="91"/>
                    <a:pt x="1103" y="95"/>
                    <a:pt x="1103" y="102"/>
                  </a:cubicBezTo>
                  <a:cubicBezTo>
                    <a:pt x="1103" y="110"/>
                    <a:pt x="1108" y="113"/>
                    <a:pt x="1116" y="113"/>
                  </a:cubicBezTo>
                  <a:cubicBezTo>
                    <a:pt x="1124" y="113"/>
                    <a:pt x="1130" y="109"/>
                    <a:pt x="1133" y="102"/>
                  </a:cubicBezTo>
                  <a:close/>
                  <a:moveTo>
                    <a:pt x="1207" y="53"/>
                  </a:moveTo>
                  <a:cubicBezTo>
                    <a:pt x="1212" y="43"/>
                    <a:pt x="1220" y="37"/>
                    <a:pt x="1230" y="37"/>
                  </a:cubicBezTo>
                  <a:cubicBezTo>
                    <a:pt x="1234" y="37"/>
                    <a:pt x="1238" y="38"/>
                    <a:pt x="1239" y="39"/>
                  </a:cubicBezTo>
                  <a:cubicBezTo>
                    <a:pt x="1239" y="65"/>
                    <a:pt x="1239" y="65"/>
                    <a:pt x="1239" y="65"/>
                  </a:cubicBezTo>
                  <a:cubicBezTo>
                    <a:pt x="1238" y="65"/>
                    <a:pt x="1238" y="65"/>
                    <a:pt x="1238" y="65"/>
                  </a:cubicBezTo>
                  <a:cubicBezTo>
                    <a:pt x="1235" y="64"/>
                    <a:pt x="1231" y="63"/>
                    <a:pt x="1226" y="63"/>
                  </a:cubicBezTo>
                  <a:cubicBezTo>
                    <a:pt x="1217" y="63"/>
                    <a:pt x="1210" y="68"/>
                    <a:pt x="1208" y="78"/>
                  </a:cubicBezTo>
                  <a:cubicBezTo>
                    <a:pt x="1208" y="132"/>
                    <a:pt x="1208" y="132"/>
                    <a:pt x="1208" y="132"/>
                  </a:cubicBezTo>
                  <a:cubicBezTo>
                    <a:pt x="1180" y="132"/>
                    <a:pt x="1180" y="132"/>
                    <a:pt x="1180" y="132"/>
                  </a:cubicBezTo>
                  <a:cubicBezTo>
                    <a:pt x="1180" y="38"/>
                    <a:pt x="1180" y="38"/>
                    <a:pt x="1180" y="38"/>
                  </a:cubicBezTo>
                  <a:cubicBezTo>
                    <a:pt x="1207" y="38"/>
                    <a:pt x="1207" y="38"/>
                    <a:pt x="1207" y="38"/>
                  </a:cubicBezTo>
                  <a:cubicBezTo>
                    <a:pt x="1207" y="53"/>
                    <a:pt x="1207" y="53"/>
                    <a:pt x="1207" y="53"/>
                  </a:cubicBezTo>
                  <a:close/>
                  <a:moveTo>
                    <a:pt x="1314" y="122"/>
                  </a:moveTo>
                  <a:cubicBezTo>
                    <a:pt x="1308" y="130"/>
                    <a:pt x="1298" y="134"/>
                    <a:pt x="1286" y="134"/>
                  </a:cubicBezTo>
                  <a:cubicBezTo>
                    <a:pt x="1262" y="134"/>
                    <a:pt x="1246" y="112"/>
                    <a:pt x="1246" y="85"/>
                  </a:cubicBezTo>
                  <a:cubicBezTo>
                    <a:pt x="1246" y="58"/>
                    <a:pt x="1262" y="36"/>
                    <a:pt x="1286" y="36"/>
                  </a:cubicBezTo>
                  <a:cubicBezTo>
                    <a:pt x="1298" y="36"/>
                    <a:pt x="1307" y="40"/>
                    <a:pt x="1313" y="47"/>
                  </a:cubicBezTo>
                  <a:cubicBezTo>
                    <a:pt x="1313" y="0"/>
                    <a:pt x="1313" y="0"/>
                    <a:pt x="1313" y="0"/>
                  </a:cubicBezTo>
                  <a:cubicBezTo>
                    <a:pt x="1341" y="0"/>
                    <a:pt x="1341" y="0"/>
                    <a:pt x="1341" y="0"/>
                  </a:cubicBezTo>
                  <a:cubicBezTo>
                    <a:pt x="1341" y="132"/>
                    <a:pt x="1341" y="132"/>
                    <a:pt x="1341" y="132"/>
                  </a:cubicBezTo>
                  <a:cubicBezTo>
                    <a:pt x="1314" y="132"/>
                    <a:pt x="1314" y="132"/>
                    <a:pt x="1314" y="132"/>
                  </a:cubicBezTo>
                  <a:cubicBezTo>
                    <a:pt x="1314" y="122"/>
                    <a:pt x="1314" y="122"/>
                    <a:pt x="1314" y="122"/>
                  </a:cubicBezTo>
                  <a:close/>
                  <a:moveTo>
                    <a:pt x="1313" y="100"/>
                  </a:moveTo>
                  <a:cubicBezTo>
                    <a:pt x="1313" y="70"/>
                    <a:pt x="1313" y="70"/>
                    <a:pt x="1313" y="70"/>
                  </a:cubicBezTo>
                  <a:cubicBezTo>
                    <a:pt x="1308" y="63"/>
                    <a:pt x="1302" y="60"/>
                    <a:pt x="1295" y="60"/>
                  </a:cubicBezTo>
                  <a:cubicBezTo>
                    <a:pt x="1283" y="60"/>
                    <a:pt x="1275" y="69"/>
                    <a:pt x="1275" y="85"/>
                  </a:cubicBezTo>
                  <a:cubicBezTo>
                    <a:pt x="1275" y="101"/>
                    <a:pt x="1283" y="110"/>
                    <a:pt x="1295" y="110"/>
                  </a:cubicBezTo>
                  <a:cubicBezTo>
                    <a:pt x="1302" y="110"/>
                    <a:pt x="1308" y="107"/>
                    <a:pt x="1313" y="100"/>
                  </a:cubicBezTo>
                  <a:close/>
                  <a:moveTo>
                    <a:pt x="0" y="175"/>
                  </a:moveTo>
                  <a:cubicBezTo>
                    <a:pt x="81" y="175"/>
                    <a:pt x="81" y="175"/>
                    <a:pt x="81" y="175"/>
                  </a:cubicBezTo>
                  <a:cubicBezTo>
                    <a:pt x="81" y="191"/>
                    <a:pt x="81" y="191"/>
                    <a:pt x="81" y="191"/>
                  </a:cubicBezTo>
                  <a:cubicBezTo>
                    <a:pt x="18" y="191"/>
                    <a:pt x="18" y="191"/>
                    <a:pt x="18" y="191"/>
                  </a:cubicBezTo>
                  <a:cubicBezTo>
                    <a:pt x="18" y="231"/>
                    <a:pt x="18" y="231"/>
                    <a:pt x="18" y="231"/>
                  </a:cubicBezTo>
                  <a:cubicBezTo>
                    <a:pt x="75" y="231"/>
                    <a:pt x="75" y="231"/>
                    <a:pt x="75" y="231"/>
                  </a:cubicBezTo>
                  <a:cubicBezTo>
                    <a:pt x="75" y="247"/>
                    <a:pt x="75" y="247"/>
                    <a:pt x="75" y="247"/>
                  </a:cubicBezTo>
                  <a:cubicBezTo>
                    <a:pt x="18" y="247"/>
                    <a:pt x="18" y="247"/>
                    <a:pt x="18" y="247"/>
                  </a:cubicBezTo>
                  <a:cubicBezTo>
                    <a:pt x="18" y="291"/>
                    <a:pt x="18" y="291"/>
                    <a:pt x="18" y="291"/>
                  </a:cubicBezTo>
                  <a:cubicBezTo>
                    <a:pt x="81" y="291"/>
                    <a:pt x="81" y="291"/>
                    <a:pt x="81" y="291"/>
                  </a:cubicBezTo>
                  <a:cubicBezTo>
                    <a:pt x="81" y="307"/>
                    <a:pt x="81" y="307"/>
                    <a:pt x="81" y="307"/>
                  </a:cubicBezTo>
                  <a:cubicBezTo>
                    <a:pt x="0" y="307"/>
                    <a:pt x="0" y="307"/>
                    <a:pt x="0" y="307"/>
                  </a:cubicBezTo>
                  <a:lnTo>
                    <a:pt x="0" y="175"/>
                  </a:lnTo>
                  <a:close/>
                  <a:moveTo>
                    <a:pt x="149" y="212"/>
                  </a:moveTo>
                  <a:cubicBezTo>
                    <a:pt x="169" y="212"/>
                    <a:pt x="181" y="226"/>
                    <a:pt x="181" y="248"/>
                  </a:cubicBezTo>
                  <a:cubicBezTo>
                    <a:pt x="181" y="307"/>
                    <a:pt x="181" y="307"/>
                    <a:pt x="181" y="307"/>
                  </a:cubicBezTo>
                  <a:cubicBezTo>
                    <a:pt x="164" y="307"/>
                    <a:pt x="164" y="307"/>
                    <a:pt x="164" y="307"/>
                  </a:cubicBezTo>
                  <a:cubicBezTo>
                    <a:pt x="164" y="249"/>
                    <a:pt x="164" y="249"/>
                    <a:pt x="164" y="249"/>
                  </a:cubicBezTo>
                  <a:cubicBezTo>
                    <a:pt x="164" y="237"/>
                    <a:pt x="157" y="228"/>
                    <a:pt x="144" y="228"/>
                  </a:cubicBezTo>
                  <a:cubicBezTo>
                    <a:pt x="133" y="228"/>
                    <a:pt x="124" y="235"/>
                    <a:pt x="121" y="245"/>
                  </a:cubicBezTo>
                  <a:cubicBezTo>
                    <a:pt x="121" y="307"/>
                    <a:pt x="121" y="307"/>
                    <a:pt x="121" y="307"/>
                  </a:cubicBezTo>
                  <a:cubicBezTo>
                    <a:pt x="103" y="307"/>
                    <a:pt x="103" y="307"/>
                    <a:pt x="103" y="307"/>
                  </a:cubicBezTo>
                  <a:cubicBezTo>
                    <a:pt x="103" y="214"/>
                    <a:pt x="103" y="214"/>
                    <a:pt x="103" y="214"/>
                  </a:cubicBezTo>
                  <a:cubicBezTo>
                    <a:pt x="121" y="214"/>
                    <a:pt x="121" y="214"/>
                    <a:pt x="121" y="214"/>
                  </a:cubicBezTo>
                  <a:cubicBezTo>
                    <a:pt x="121" y="227"/>
                    <a:pt x="121" y="227"/>
                    <a:pt x="121" y="227"/>
                  </a:cubicBezTo>
                  <a:cubicBezTo>
                    <a:pt x="126" y="219"/>
                    <a:pt x="136" y="212"/>
                    <a:pt x="149" y="212"/>
                  </a:cubicBezTo>
                  <a:close/>
                  <a:moveTo>
                    <a:pt x="228" y="214"/>
                  </a:moveTo>
                  <a:cubicBezTo>
                    <a:pt x="252" y="214"/>
                    <a:pt x="252" y="214"/>
                    <a:pt x="252" y="214"/>
                  </a:cubicBezTo>
                  <a:cubicBezTo>
                    <a:pt x="252" y="229"/>
                    <a:pt x="252" y="229"/>
                    <a:pt x="252" y="229"/>
                  </a:cubicBezTo>
                  <a:cubicBezTo>
                    <a:pt x="228" y="229"/>
                    <a:pt x="228" y="229"/>
                    <a:pt x="228" y="229"/>
                  </a:cubicBezTo>
                  <a:cubicBezTo>
                    <a:pt x="228" y="279"/>
                    <a:pt x="228" y="279"/>
                    <a:pt x="228" y="279"/>
                  </a:cubicBezTo>
                  <a:cubicBezTo>
                    <a:pt x="228" y="289"/>
                    <a:pt x="234" y="293"/>
                    <a:pt x="243" y="293"/>
                  </a:cubicBezTo>
                  <a:cubicBezTo>
                    <a:pt x="246" y="293"/>
                    <a:pt x="249" y="293"/>
                    <a:pt x="251" y="292"/>
                  </a:cubicBezTo>
                  <a:cubicBezTo>
                    <a:pt x="252" y="292"/>
                    <a:pt x="252" y="292"/>
                    <a:pt x="252" y="292"/>
                  </a:cubicBezTo>
                  <a:cubicBezTo>
                    <a:pt x="252" y="307"/>
                    <a:pt x="252" y="307"/>
                    <a:pt x="252" y="307"/>
                  </a:cubicBezTo>
                  <a:cubicBezTo>
                    <a:pt x="249" y="308"/>
                    <a:pt x="246" y="309"/>
                    <a:pt x="241" y="309"/>
                  </a:cubicBezTo>
                  <a:cubicBezTo>
                    <a:pt x="219" y="309"/>
                    <a:pt x="211" y="299"/>
                    <a:pt x="211" y="281"/>
                  </a:cubicBezTo>
                  <a:cubicBezTo>
                    <a:pt x="211" y="229"/>
                    <a:pt x="211" y="229"/>
                    <a:pt x="211" y="229"/>
                  </a:cubicBezTo>
                  <a:cubicBezTo>
                    <a:pt x="195" y="229"/>
                    <a:pt x="195" y="229"/>
                    <a:pt x="195" y="229"/>
                  </a:cubicBezTo>
                  <a:cubicBezTo>
                    <a:pt x="195" y="214"/>
                    <a:pt x="195" y="214"/>
                    <a:pt x="195" y="214"/>
                  </a:cubicBezTo>
                  <a:cubicBezTo>
                    <a:pt x="211" y="214"/>
                    <a:pt x="211" y="214"/>
                    <a:pt x="211" y="214"/>
                  </a:cubicBezTo>
                  <a:cubicBezTo>
                    <a:pt x="211" y="189"/>
                    <a:pt x="211" y="189"/>
                    <a:pt x="211" y="189"/>
                  </a:cubicBezTo>
                  <a:cubicBezTo>
                    <a:pt x="228" y="189"/>
                    <a:pt x="228" y="189"/>
                    <a:pt x="228" y="189"/>
                  </a:cubicBezTo>
                  <a:lnTo>
                    <a:pt x="228" y="214"/>
                  </a:lnTo>
                  <a:close/>
                  <a:moveTo>
                    <a:pt x="309" y="309"/>
                  </a:moveTo>
                  <a:cubicBezTo>
                    <a:pt x="282" y="309"/>
                    <a:pt x="263" y="290"/>
                    <a:pt x="263" y="261"/>
                  </a:cubicBezTo>
                  <a:cubicBezTo>
                    <a:pt x="263" y="232"/>
                    <a:pt x="280" y="212"/>
                    <a:pt x="305" y="212"/>
                  </a:cubicBezTo>
                  <a:cubicBezTo>
                    <a:pt x="331" y="212"/>
                    <a:pt x="344" y="230"/>
                    <a:pt x="344" y="258"/>
                  </a:cubicBezTo>
                  <a:cubicBezTo>
                    <a:pt x="344" y="266"/>
                    <a:pt x="344" y="266"/>
                    <a:pt x="344" y="266"/>
                  </a:cubicBezTo>
                  <a:cubicBezTo>
                    <a:pt x="281" y="266"/>
                    <a:pt x="281" y="266"/>
                    <a:pt x="281" y="266"/>
                  </a:cubicBezTo>
                  <a:cubicBezTo>
                    <a:pt x="282" y="284"/>
                    <a:pt x="295" y="293"/>
                    <a:pt x="311" y="293"/>
                  </a:cubicBezTo>
                  <a:cubicBezTo>
                    <a:pt x="321" y="293"/>
                    <a:pt x="329" y="291"/>
                    <a:pt x="337" y="285"/>
                  </a:cubicBezTo>
                  <a:cubicBezTo>
                    <a:pt x="338" y="285"/>
                    <a:pt x="338" y="285"/>
                    <a:pt x="338" y="285"/>
                  </a:cubicBezTo>
                  <a:cubicBezTo>
                    <a:pt x="338" y="300"/>
                    <a:pt x="338" y="300"/>
                    <a:pt x="338" y="300"/>
                  </a:cubicBezTo>
                  <a:cubicBezTo>
                    <a:pt x="330" y="306"/>
                    <a:pt x="320" y="309"/>
                    <a:pt x="309" y="309"/>
                  </a:cubicBezTo>
                  <a:close/>
                  <a:moveTo>
                    <a:pt x="281" y="251"/>
                  </a:moveTo>
                  <a:cubicBezTo>
                    <a:pt x="327" y="251"/>
                    <a:pt x="327" y="251"/>
                    <a:pt x="327" y="251"/>
                  </a:cubicBezTo>
                  <a:cubicBezTo>
                    <a:pt x="327" y="237"/>
                    <a:pt x="320" y="227"/>
                    <a:pt x="306" y="227"/>
                  </a:cubicBezTo>
                  <a:cubicBezTo>
                    <a:pt x="292" y="227"/>
                    <a:pt x="284" y="237"/>
                    <a:pt x="281" y="251"/>
                  </a:cubicBezTo>
                  <a:close/>
                  <a:moveTo>
                    <a:pt x="382" y="228"/>
                  </a:moveTo>
                  <a:cubicBezTo>
                    <a:pt x="386" y="218"/>
                    <a:pt x="395" y="212"/>
                    <a:pt x="405" y="212"/>
                  </a:cubicBezTo>
                  <a:cubicBezTo>
                    <a:pt x="409" y="212"/>
                    <a:pt x="413" y="213"/>
                    <a:pt x="414" y="214"/>
                  </a:cubicBezTo>
                  <a:cubicBezTo>
                    <a:pt x="414" y="231"/>
                    <a:pt x="414" y="231"/>
                    <a:pt x="414" y="231"/>
                  </a:cubicBezTo>
                  <a:cubicBezTo>
                    <a:pt x="414" y="231"/>
                    <a:pt x="414" y="231"/>
                    <a:pt x="414" y="231"/>
                  </a:cubicBezTo>
                  <a:cubicBezTo>
                    <a:pt x="411" y="230"/>
                    <a:pt x="407" y="229"/>
                    <a:pt x="403" y="229"/>
                  </a:cubicBezTo>
                  <a:cubicBezTo>
                    <a:pt x="393" y="229"/>
                    <a:pt x="385" y="236"/>
                    <a:pt x="382" y="246"/>
                  </a:cubicBezTo>
                  <a:cubicBezTo>
                    <a:pt x="382" y="307"/>
                    <a:pt x="382" y="307"/>
                    <a:pt x="382" y="307"/>
                  </a:cubicBezTo>
                  <a:cubicBezTo>
                    <a:pt x="365" y="307"/>
                    <a:pt x="365" y="307"/>
                    <a:pt x="365" y="307"/>
                  </a:cubicBezTo>
                  <a:cubicBezTo>
                    <a:pt x="365" y="214"/>
                    <a:pt x="365" y="214"/>
                    <a:pt x="365" y="214"/>
                  </a:cubicBezTo>
                  <a:cubicBezTo>
                    <a:pt x="382" y="214"/>
                    <a:pt x="382" y="214"/>
                    <a:pt x="382" y="214"/>
                  </a:cubicBezTo>
                  <a:cubicBezTo>
                    <a:pt x="382" y="228"/>
                    <a:pt x="382" y="228"/>
                    <a:pt x="382" y="228"/>
                  </a:cubicBezTo>
                  <a:close/>
                  <a:moveTo>
                    <a:pt x="474" y="212"/>
                  </a:moveTo>
                  <a:cubicBezTo>
                    <a:pt x="502" y="212"/>
                    <a:pt x="516" y="235"/>
                    <a:pt x="516" y="260"/>
                  </a:cubicBezTo>
                  <a:cubicBezTo>
                    <a:pt x="516" y="286"/>
                    <a:pt x="502" y="309"/>
                    <a:pt x="474" y="309"/>
                  </a:cubicBezTo>
                  <a:cubicBezTo>
                    <a:pt x="463" y="309"/>
                    <a:pt x="453" y="303"/>
                    <a:pt x="448" y="296"/>
                  </a:cubicBezTo>
                  <a:cubicBezTo>
                    <a:pt x="448" y="342"/>
                    <a:pt x="448" y="342"/>
                    <a:pt x="448" y="342"/>
                  </a:cubicBezTo>
                  <a:cubicBezTo>
                    <a:pt x="430" y="342"/>
                    <a:pt x="430" y="342"/>
                    <a:pt x="430" y="342"/>
                  </a:cubicBezTo>
                  <a:cubicBezTo>
                    <a:pt x="430" y="214"/>
                    <a:pt x="430" y="214"/>
                    <a:pt x="430" y="214"/>
                  </a:cubicBezTo>
                  <a:cubicBezTo>
                    <a:pt x="448" y="214"/>
                    <a:pt x="448" y="214"/>
                    <a:pt x="448" y="214"/>
                  </a:cubicBezTo>
                  <a:cubicBezTo>
                    <a:pt x="448" y="224"/>
                    <a:pt x="448" y="224"/>
                    <a:pt x="448" y="224"/>
                  </a:cubicBezTo>
                  <a:cubicBezTo>
                    <a:pt x="453" y="218"/>
                    <a:pt x="463" y="212"/>
                    <a:pt x="474" y="212"/>
                  </a:cubicBezTo>
                  <a:close/>
                  <a:moveTo>
                    <a:pt x="471" y="293"/>
                  </a:moveTo>
                  <a:cubicBezTo>
                    <a:pt x="488" y="293"/>
                    <a:pt x="498" y="279"/>
                    <a:pt x="498" y="260"/>
                  </a:cubicBezTo>
                  <a:cubicBezTo>
                    <a:pt x="498" y="242"/>
                    <a:pt x="488" y="228"/>
                    <a:pt x="471" y="228"/>
                  </a:cubicBezTo>
                  <a:cubicBezTo>
                    <a:pt x="461" y="228"/>
                    <a:pt x="453" y="233"/>
                    <a:pt x="448" y="243"/>
                  </a:cubicBezTo>
                  <a:cubicBezTo>
                    <a:pt x="448" y="278"/>
                    <a:pt x="448" y="278"/>
                    <a:pt x="448" y="278"/>
                  </a:cubicBezTo>
                  <a:cubicBezTo>
                    <a:pt x="453" y="287"/>
                    <a:pt x="461" y="293"/>
                    <a:pt x="471" y="293"/>
                  </a:cubicBezTo>
                  <a:close/>
                  <a:moveTo>
                    <a:pt x="554" y="228"/>
                  </a:moveTo>
                  <a:cubicBezTo>
                    <a:pt x="558" y="218"/>
                    <a:pt x="567" y="212"/>
                    <a:pt x="577" y="212"/>
                  </a:cubicBezTo>
                  <a:cubicBezTo>
                    <a:pt x="581" y="212"/>
                    <a:pt x="585" y="213"/>
                    <a:pt x="587" y="214"/>
                  </a:cubicBezTo>
                  <a:cubicBezTo>
                    <a:pt x="587" y="231"/>
                    <a:pt x="587" y="231"/>
                    <a:pt x="587" y="231"/>
                  </a:cubicBezTo>
                  <a:cubicBezTo>
                    <a:pt x="586" y="231"/>
                    <a:pt x="586" y="231"/>
                    <a:pt x="586" y="231"/>
                  </a:cubicBezTo>
                  <a:cubicBezTo>
                    <a:pt x="583" y="230"/>
                    <a:pt x="579" y="229"/>
                    <a:pt x="575" y="229"/>
                  </a:cubicBezTo>
                  <a:cubicBezTo>
                    <a:pt x="565" y="229"/>
                    <a:pt x="557" y="236"/>
                    <a:pt x="554" y="246"/>
                  </a:cubicBezTo>
                  <a:cubicBezTo>
                    <a:pt x="554" y="307"/>
                    <a:pt x="554" y="307"/>
                    <a:pt x="554" y="307"/>
                  </a:cubicBezTo>
                  <a:cubicBezTo>
                    <a:pt x="537" y="307"/>
                    <a:pt x="537" y="307"/>
                    <a:pt x="537" y="307"/>
                  </a:cubicBezTo>
                  <a:cubicBezTo>
                    <a:pt x="537" y="214"/>
                    <a:pt x="537" y="214"/>
                    <a:pt x="537" y="214"/>
                  </a:cubicBezTo>
                  <a:cubicBezTo>
                    <a:pt x="554" y="214"/>
                    <a:pt x="554" y="214"/>
                    <a:pt x="554" y="214"/>
                  </a:cubicBezTo>
                  <a:cubicBezTo>
                    <a:pt x="554" y="228"/>
                    <a:pt x="554" y="228"/>
                    <a:pt x="554" y="228"/>
                  </a:cubicBezTo>
                  <a:close/>
                  <a:moveTo>
                    <a:pt x="612" y="176"/>
                  </a:moveTo>
                  <a:cubicBezTo>
                    <a:pt x="618" y="176"/>
                    <a:pt x="623" y="181"/>
                    <a:pt x="623" y="187"/>
                  </a:cubicBezTo>
                  <a:cubicBezTo>
                    <a:pt x="623" y="193"/>
                    <a:pt x="618" y="198"/>
                    <a:pt x="612" y="198"/>
                  </a:cubicBezTo>
                  <a:cubicBezTo>
                    <a:pt x="606" y="198"/>
                    <a:pt x="601" y="193"/>
                    <a:pt x="601" y="187"/>
                  </a:cubicBezTo>
                  <a:cubicBezTo>
                    <a:pt x="601" y="181"/>
                    <a:pt x="606" y="176"/>
                    <a:pt x="612" y="176"/>
                  </a:cubicBezTo>
                  <a:close/>
                  <a:moveTo>
                    <a:pt x="603" y="214"/>
                  </a:moveTo>
                  <a:cubicBezTo>
                    <a:pt x="621" y="214"/>
                    <a:pt x="621" y="214"/>
                    <a:pt x="621" y="214"/>
                  </a:cubicBezTo>
                  <a:cubicBezTo>
                    <a:pt x="621" y="307"/>
                    <a:pt x="621" y="307"/>
                    <a:pt x="621" y="307"/>
                  </a:cubicBezTo>
                  <a:cubicBezTo>
                    <a:pt x="603" y="307"/>
                    <a:pt x="603" y="307"/>
                    <a:pt x="603" y="307"/>
                  </a:cubicBezTo>
                  <a:lnTo>
                    <a:pt x="603" y="214"/>
                  </a:lnTo>
                  <a:close/>
                  <a:moveTo>
                    <a:pt x="683" y="252"/>
                  </a:moveTo>
                  <a:cubicBezTo>
                    <a:pt x="696" y="257"/>
                    <a:pt x="711" y="262"/>
                    <a:pt x="711" y="280"/>
                  </a:cubicBezTo>
                  <a:cubicBezTo>
                    <a:pt x="711" y="299"/>
                    <a:pt x="696" y="309"/>
                    <a:pt x="675" y="309"/>
                  </a:cubicBezTo>
                  <a:cubicBezTo>
                    <a:pt x="663" y="309"/>
                    <a:pt x="651" y="306"/>
                    <a:pt x="644" y="300"/>
                  </a:cubicBezTo>
                  <a:cubicBezTo>
                    <a:pt x="644" y="283"/>
                    <a:pt x="644" y="283"/>
                    <a:pt x="644" y="283"/>
                  </a:cubicBezTo>
                  <a:cubicBezTo>
                    <a:pt x="645" y="283"/>
                    <a:pt x="645" y="283"/>
                    <a:pt x="645" y="283"/>
                  </a:cubicBezTo>
                  <a:cubicBezTo>
                    <a:pt x="653" y="291"/>
                    <a:pt x="664" y="294"/>
                    <a:pt x="675" y="294"/>
                  </a:cubicBezTo>
                  <a:cubicBezTo>
                    <a:pt x="685" y="294"/>
                    <a:pt x="694" y="290"/>
                    <a:pt x="694" y="282"/>
                  </a:cubicBezTo>
                  <a:cubicBezTo>
                    <a:pt x="694" y="274"/>
                    <a:pt x="687" y="272"/>
                    <a:pt x="672" y="267"/>
                  </a:cubicBezTo>
                  <a:cubicBezTo>
                    <a:pt x="659" y="263"/>
                    <a:pt x="644" y="258"/>
                    <a:pt x="644" y="240"/>
                  </a:cubicBezTo>
                  <a:cubicBezTo>
                    <a:pt x="644" y="223"/>
                    <a:pt x="659" y="212"/>
                    <a:pt x="678" y="212"/>
                  </a:cubicBezTo>
                  <a:cubicBezTo>
                    <a:pt x="689" y="212"/>
                    <a:pt x="699" y="214"/>
                    <a:pt x="706" y="220"/>
                  </a:cubicBezTo>
                  <a:cubicBezTo>
                    <a:pt x="706" y="236"/>
                    <a:pt x="706" y="236"/>
                    <a:pt x="706" y="236"/>
                  </a:cubicBezTo>
                  <a:cubicBezTo>
                    <a:pt x="706" y="236"/>
                    <a:pt x="706" y="236"/>
                    <a:pt x="706" y="236"/>
                  </a:cubicBezTo>
                  <a:cubicBezTo>
                    <a:pt x="698" y="230"/>
                    <a:pt x="689" y="227"/>
                    <a:pt x="678" y="227"/>
                  </a:cubicBezTo>
                  <a:cubicBezTo>
                    <a:pt x="667" y="227"/>
                    <a:pt x="661" y="232"/>
                    <a:pt x="661" y="238"/>
                  </a:cubicBezTo>
                  <a:cubicBezTo>
                    <a:pt x="661" y="246"/>
                    <a:pt x="668" y="248"/>
                    <a:pt x="683" y="252"/>
                  </a:cubicBezTo>
                  <a:close/>
                  <a:moveTo>
                    <a:pt x="772" y="309"/>
                  </a:moveTo>
                  <a:cubicBezTo>
                    <a:pt x="745" y="309"/>
                    <a:pt x="726" y="290"/>
                    <a:pt x="726" y="261"/>
                  </a:cubicBezTo>
                  <a:cubicBezTo>
                    <a:pt x="726" y="232"/>
                    <a:pt x="744" y="212"/>
                    <a:pt x="769" y="212"/>
                  </a:cubicBezTo>
                  <a:cubicBezTo>
                    <a:pt x="794" y="212"/>
                    <a:pt x="807" y="230"/>
                    <a:pt x="807" y="258"/>
                  </a:cubicBezTo>
                  <a:cubicBezTo>
                    <a:pt x="807" y="266"/>
                    <a:pt x="807" y="266"/>
                    <a:pt x="807" y="266"/>
                  </a:cubicBezTo>
                  <a:cubicBezTo>
                    <a:pt x="744" y="266"/>
                    <a:pt x="744" y="266"/>
                    <a:pt x="744" y="266"/>
                  </a:cubicBezTo>
                  <a:cubicBezTo>
                    <a:pt x="746" y="284"/>
                    <a:pt x="758" y="293"/>
                    <a:pt x="774" y="293"/>
                  </a:cubicBezTo>
                  <a:cubicBezTo>
                    <a:pt x="785" y="293"/>
                    <a:pt x="792" y="291"/>
                    <a:pt x="800" y="285"/>
                  </a:cubicBezTo>
                  <a:cubicBezTo>
                    <a:pt x="801" y="285"/>
                    <a:pt x="801" y="285"/>
                    <a:pt x="801" y="285"/>
                  </a:cubicBezTo>
                  <a:cubicBezTo>
                    <a:pt x="801" y="300"/>
                    <a:pt x="801" y="300"/>
                    <a:pt x="801" y="300"/>
                  </a:cubicBezTo>
                  <a:cubicBezTo>
                    <a:pt x="793" y="306"/>
                    <a:pt x="783" y="309"/>
                    <a:pt x="772" y="309"/>
                  </a:cubicBezTo>
                  <a:close/>
                  <a:moveTo>
                    <a:pt x="744" y="251"/>
                  </a:moveTo>
                  <a:cubicBezTo>
                    <a:pt x="791" y="251"/>
                    <a:pt x="791" y="251"/>
                    <a:pt x="791" y="251"/>
                  </a:cubicBezTo>
                  <a:cubicBezTo>
                    <a:pt x="790" y="237"/>
                    <a:pt x="783" y="227"/>
                    <a:pt x="769" y="227"/>
                  </a:cubicBezTo>
                  <a:cubicBezTo>
                    <a:pt x="756" y="227"/>
                    <a:pt x="747" y="237"/>
                    <a:pt x="744" y="2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sz="1350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BE07D-E945-4DDF-8452-20009392BF2F}" type="datetime4">
              <a:rPr lang="en-US" smtClean="0"/>
              <a:t>December 18, 2015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Private | Confidential | Internal Use Only 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016F8AB-BCEA-4347-8BA6-BE776009BC89}" type="slidenum">
              <a:rPr/>
              <a:pPr/>
              <a:t>‹#›</a:t>
            </a:fld>
            <a:endParaRPr/>
          </a:p>
        </p:txBody>
      </p:sp>
      <p:sp>
        <p:nvSpPr>
          <p:cNvPr id="10" name="Freeform 9"/>
          <p:cNvSpPr/>
          <p:nvPr/>
        </p:nvSpPr>
        <p:spPr>
          <a:xfrm>
            <a:off x="456010" y="347114"/>
            <a:ext cx="8239601" cy="1468026"/>
          </a:xfrm>
          <a:custGeom>
            <a:avLst/>
            <a:gdLst>
              <a:gd name="connsiteX0" fmla="*/ 188969 w 10986134"/>
              <a:gd name="connsiteY0" fmla="*/ 176957 h 1957368"/>
              <a:gd name="connsiteX1" fmla="*/ 188969 w 10986134"/>
              <a:gd name="connsiteY1" fmla="*/ 1768399 h 1957368"/>
              <a:gd name="connsiteX2" fmla="*/ 10797165 w 10986134"/>
              <a:gd name="connsiteY2" fmla="*/ 1768399 h 1957368"/>
              <a:gd name="connsiteX3" fmla="*/ 10797165 w 10986134"/>
              <a:gd name="connsiteY3" fmla="*/ 176957 h 1957368"/>
              <a:gd name="connsiteX4" fmla="*/ 10797165 w 10986134"/>
              <a:gd name="connsiteY4" fmla="*/ 0 h 1957368"/>
              <a:gd name="connsiteX5" fmla="*/ 10986134 w 10986134"/>
              <a:gd name="connsiteY5" fmla="*/ 0 h 1957368"/>
              <a:gd name="connsiteX6" fmla="*/ 10986134 w 10986134"/>
              <a:gd name="connsiteY6" fmla="*/ 1957368 h 1957368"/>
              <a:gd name="connsiteX7" fmla="*/ 10971369 w 10986134"/>
              <a:gd name="connsiteY7" fmla="*/ 1957368 h 1957368"/>
              <a:gd name="connsiteX8" fmla="*/ 10797165 w 10986134"/>
              <a:gd name="connsiteY8" fmla="*/ 1957368 h 1957368"/>
              <a:gd name="connsiteX9" fmla="*/ 188969 w 10986134"/>
              <a:gd name="connsiteY9" fmla="*/ 1957368 h 1957368"/>
              <a:gd name="connsiteX10" fmla="*/ 14764 w 10986134"/>
              <a:gd name="connsiteY10" fmla="*/ 1957368 h 1957368"/>
              <a:gd name="connsiteX11" fmla="*/ 0 w 10986134"/>
              <a:gd name="connsiteY11" fmla="*/ 1957368 h 1957368"/>
              <a:gd name="connsiteX12" fmla="*/ 0 w 10986134"/>
              <a:gd name="connsiteY12" fmla="*/ 0 h 1957368"/>
              <a:gd name="connsiteX13" fmla="*/ 14764 w 10986134"/>
              <a:gd name="connsiteY13" fmla="*/ 0 h 1957368"/>
              <a:gd name="connsiteX14" fmla="*/ 188969 w 10986134"/>
              <a:gd name="connsiteY14" fmla="*/ 0 h 1957368"/>
              <a:gd name="connsiteX15" fmla="*/ 10797165 w 10986134"/>
              <a:gd name="connsiteY15" fmla="*/ 0 h 195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0986134" h="1957368">
                <a:moveTo>
                  <a:pt x="188969" y="176957"/>
                </a:moveTo>
                <a:lnTo>
                  <a:pt x="188969" y="1768399"/>
                </a:lnTo>
                <a:lnTo>
                  <a:pt x="10797165" y="1768399"/>
                </a:lnTo>
                <a:lnTo>
                  <a:pt x="10797165" y="176957"/>
                </a:lnTo>
                <a:close/>
                <a:moveTo>
                  <a:pt x="10797165" y="0"/>
                </a:moveTo>
                <a:lnTo>
                  <a:pt x="10986134" y="0"/>
                </a:lnTo>
                <a:lnTo>
                  <a:pt x="10986134" y="1957368"/>
                </a:lnTo>
                <a:lnTo>
                  <a:pt x="10971369" y="1957368"/>
                </a:lnTo>
                <a:lnTo>
                  <a:pt x="10797165" y="1957368"/>
                </a:lnTo>
                <a:lnTo>
                  <a:pt x="188969" y="1957368"/>
                </a:lnTo>
                <a:lnTo>
                  <a:pt x="14764" y="1957368"/>
                </a:lnTo>
                <a:lnTo>
                  <a:pt x="0" y="1957368"/>
                </a:lnTo>
                <a:lnTo>
                  <a:pt x="0" y="0"/>
                </a:lnTo>
                <a:lnTo>
                  <a:pt x="14764" y="0"/>
                </a:lnTo>
                <a:lnTo>
                  <a:pt x="188969" y="0"/>
                </a:lnTo>
                <a:lnTo>
                  <a:pt x="10797165" y="0"/>
                </a:lnTo>
                <a:close/>
              </a:path>
            </a:pathLst>
          </a:custGeom>
          <a:solidFill>
            <a:schemeClr val="accent3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lnSpc>
                <a:spcPct val="90000"/>
              </a:lnSpc>
            </a:pPr>
            <a:endParaRPr sz="1350"/>
          </a:p>
        </p:txBody>
      </p:sp>
    </p:spTree>
    <p:extLst>
      <p:ext uri="{BB962C8B-B14F-4D97-AF65-F5344CB8AC3E}">
        <p14:creationId xmlns:p14="http://schemas.microsoft.com/office/powerpoint/2010/main" val="5351318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7410" y="285750"/>
            <a:ext cx="7092553" cy="1714500"/>
          </a:xfrm>
        </p:spPr>
        <p:txBody>
          <a:bodyPr>
            <a:noAutofit/>
          </a:bodyPr>
          <a:lstStyle>
            <a:lvl1pPr marL="288036" indent="-288036">
              <a:lnSpc>
                <a:spcPct val="80000"/>
              </a:lnSpc>
              <a:defRPr sz="4500"/>
            </a:lvl1pPr>
          </a:lstStyle>
          <a:p>
            <a:r>
              <a:rPr lang="en-US" dirty="0" smtClean="0"/>
              <a:t>“Click to add quote here. Type quotation marks before and after text.”</a:t>
            </a:r>
            <a:endParaRPr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546039" y="2114550"/>
            <a:ext cx="6773923" cy="102870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500" baseline="0"/>
            </a:lvl1pPr>
            <a:lvl2pPr marL="0" indent="0">
              <a:spcBef>
                <a:spcPts val="0"/>
              </a:spcBef>
              <a:buFontTx/>
              <a:buNone/>
              <a:defRPr sz="1500"/>
            </a:lvl2pPr>
            <a:lvl3pPr marL="0" indent="0">
              <a:spcBef>
                <a:spcPts val="0"/>
              </a:spcBef>
              <a:buFontTx/>
              <a:buNone/>
              <a:defRPr sz="1500"/>
            </a:lvl3pPr>
            <a:lvl4pPr marL="0" indent="0">
              <a:spcBef>
                <a:spcPts val="0"/>
              </a:spcBef>
              <a:buFontTx/>
              <a:buNone/>
              <a:defRPr sz="1500"/>
            </a:lvl4pPr>
            <a:lvl5pPr marL="0" indent="0">
              <a:spcBef>
                <a:spcPts val="0"/>
              </a:spcBef>
              <a:buFontTx/>
              <a:buNone/>
              <a:defRPr sz="1500"/>
            </a:lvl5pPr>
            <a:lvl6pPr marL="0" indent="0">
              <a:spcBef>
                <a:spcPts val="0"/>
              </a:spcBef>
              <a:buFontTx/>
              <a:buNone/>
              <a:defRPr sz="1500"/>
            </a:lvl6pPr>
            <a:lvl7pPr marL="0" indent="0">
              <a:spcBef>
                <a:spcPts val="0"/>
              </a:spcBef>
              <a:buFontTx/>
              <a:buNone/>
              <a:defRPr sz="1500"/>
            </a:lvl7pPr>
            <a:lvl8pPr marL="0" indent="0">
              <a:spcBef>
                <a:spcPts val="0"/>
              </a:spcBef>
              <a:buFontTx/>
              <a:buNone/>
              <a:defRPr sz="1500"/>
            </a:lvl8pPr>
            <a:lvl9pPr marL="0" indent="0">
              <a:spcBef>
                <a:spcPts val="0"/>
              </a:spcBef>
              <a:buFontTx/>
              <a:buNone/>
              <a:defRPr sz="1500"/>
            </a:lvl9pPr>
          </a:lstStyle>
          <a:p>
            <a:pPr lvl="0"/>
            <a:r>
              <a:rPr dirty="0"/>
              <a:t>Click </a:t>
            </a:r>
            <a:r>
              <a:rPr lang="en-US" dirty="0" smtClean="0"/>
              <a:t>to add quoted person’s name, title, company</a:t>
            </a:r>
            <a:endParaRPr dirty="0"/>
          </a:p>
        </p:txBody>
      </p:sp>
      <p:grpSp>
        <p:nvGrpSpPr>
          <p:cNvPr id="7" name="Group 6"/>
          <p:cNvGrpSpPr/>
          <p:nvPr/>
        </p:nvGrpSpPr>
        <p:grpSpPr>
          <a:xfrm>
            <a:off x="457705" y="4686301"/>
            <a:ext cx="727103" cy="292893"/>
            <a:chOff x="3578225" y="1146175"/>
            <a:chExt cx="5038725" cy="2111375"/>
          </a:xfrm>
        </p:grpSpPr>
        <p:sp>
          <p:nvSpPr>
            <p:cNvPr id="8" name="Freeform 5"/>
            <p:cNvSpPr>
              <a:spLocks noEditPoints="1"/>
            </p:cNvSpPr>
            <p:nvPr/>
          </p:nvSpPr>
          <p:spPr bwMode="auto">
            <a:xfrm>
              <a:off x="3578225" y="1146175"/>
              <a:ext cx="1725613" cy="498475"/>
            </a:xfrm>
            <a:custGeom>
              <a:avLst/>
              <a:gdLst>
                <a:gd name="T0" fmla="*/ 0 w 1087"/>
                <a:gd name="T1" fmla="*/ 0 h 314"/>
                <a:gd name="T2" fmla="*/ 0 w 1087"/>
                <a:gd name="T3" fmla="*/ 314 h 314"/>
                <a:gd name="T4" fmla="*/ 0 w 1087"/>
                <a:gd name="T5" fmla="*/ 314 h 314"/>
                <a:gd name="T6" fmla="*/ 1087 w 1087"/>
                <a:gd name="T7" fmla="*/ 314 h 314"/>
                <a:gd name="T8" fmla="*/ 1087 w 1087"/>
                <a:gd name="T9" fmla="*/ 0 h 314"/>
                <a:gd name="T10" fmla="*/ 0 w 1087"/>
                <a:gd name="T11" fmla="*/ 0 h 314"/>
                <a:gd name="T12" fmla="*/ 1018 w 1087"/>
                <a:gd name="T13" fmla="*/ 245 h 314"/>
                <a:gd name="T14" fmla="*/ 69 w 1087"/>
                <a:gd name="T15" fmla="*/ 245 h 314"/>
                <a:gd name="T16" fmla="*/ 69 w 1087"/>
                <a:gd name="T17" fmla="*/ 69 h 314"/>
                <a:gd name="T18" fmla="*/ 1018 w 1087"/>
                <a:gd name="T19" fmla="*/ 69 h 314"/>
                <a:gd name="T20" fmla="*/ 1018 w 1087"/>
                <a:gd name="T21" fmla="*/ 245 h 314"/>
                <a:gd name="T22" fmla="*/ 1018 w 1087"/>
                <a:gd name="T23" fmla="*/ 245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87" h="314">
                  <a:moveTo>
                    <a:pt x="0" y="0"/>
                  </a:moveTo>
                  <a:lnTo>
                    <a:pt x="0" y="314"/>
                  </a:lnTo>
                  <a:lnTo>
                    <a:pt x="0" y="314"/>
                  </a:lnTo>
                  <a:lnTo>
                    <a:pt x="1087" y="314"/>
                  </a:lnTo>
                  <a:lnTo>
                    <a:pt x="1087" y="0"/>
                  </a:lnTo>
                  <a:lnTo>
                    <a:pt x="0" y="0"/>
                  </a:lnTo>
                  <a:close/>
                  <a:moveTo>
                    <a:pt x="1018" y="245"/>
                  </a:moveTo>
                  <a:lnTo>
                    <a:pt x="69" y="245"/>
                  </a:lnTo>
                  <a:lnTo>
                    <a:pt x="69" y="69"/>
                  </a:lnTo>
                  <a:lnTo>
                    <a:pt x="1018" y="69"/>
                  </a:lnTo>
                  <a:lnTo>
                    <a:pt x="1018" y="245"/>
                  </a:lnTo>
                  <a:lnTo>
                    <a:pt x="1018" y="245"/>
                  </a:lnTo>
                  <a:close/>
                </a:path>
              </a:pathLst>
            </a:custGeom>
            <a:solidFill>
              <a:srgbClr val="00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sz="1350"/>
            </a:p>
          </p:txBody>
        </p:sp>
        <p:sp>
          <p:nvSpPr>
            <p:cNvPr id="9" name="Freeform 6"/>
            <p:cNvSpPr>
              <a:spLocks noEditPoints="1"/>
            </p:cNvSpPr>
            <p:nvPr/>
          </p:nvSpPr>
          <p:spPr bwMode="auto">
            <a:xfrm>
              <a:off x="3578225" y="1968500"/>
              <a:ext cx="5038725" cy="1289050"/>
            </a:xfrm>
            <a:custGeom>
              <a:avLst/>
              <a:gdLst>
                <a:gd name="T0" fmla="*/ 80 w 1341"/>
                <a:gd name="T1" fmla="*/ 52 h 342"/>
                <a:gd name="T2" fmla="*/ 29 w 1341"/>
                <a:gd name="T3" fmla="*/ 77 h 342"/>
                <a:gd name="T4" fmla="*/ 212 w 1341"/>
                <a:gd name="T5" fmla="*/ 93 h 342"/>
                <a:gd name="T6" fmla="*/ 174 w 1341"/>
                <a:gd name="T7" fmla="*/ 134 h 342"/>
                <a:gd name="T8" fmla="*/ 272 w 1341"/>
                <a:gd name="T9" fmla="*/ 132 h 342"/>
                <a:gd name="T10" fmla="*/ 276 w 1341"/>
                <a:gd name="T11" fmla="*/ 38 h 342"/>
                <a:gd name="T12" fmla="*/ 327 w 1341"/>
                <a:gd name="T13" fmla="*/ 132 h 342"/>
                <a:gd name="T14" fmla="*/ 398 w 1341"/>
                <a:gd name="T15" fmla="*/ 0 h 342"/>
                <a:gd name="T16" fmla="*/ 402 w 1341"/>
                <a:gd name="T17" fmla="*/ 134 h 342"/>
                <a:gd name="T18" fmla="*/ 448 w 1341"/>
                <a:gd name="T19" fmla="*/ 93 h 342"/>
                <a:gd name="T20" fmla="*/ 448 w 1341"/>
                <a:gd name="T21" fmla="*/ 74 h 342"/>
                <a:gd name="T22" fmla="*/ 642 w 1341"/>
                <a:gd name="T23" fmla="*/ 60 h 342"/>
                <a:gd name="T24" fmla="*/ 642 w 1341"/>
                <a:gd name="T25" fmla="*/ 131 h 342"/>
                <a:gd name="T26" fmla="*/ 570 w 1341"/>
                <a:gd name="T27" fmla="*/ 111 h 342"/>
                <a:gd name="T28" fmla="*/ 530 w 1341"/>
                <a:gd name="T29" fmla="*/ 60 h 342"/>
                <a:gd name="T30" fmla="*/ 558 w 1341"/>
                <a:gd name="T31" fmla="*/ 38 h 342"/>
                <a:gd name="T32" fmla="*/ 738 w 1341"/>
                <a:gd name="T33" fmla="*/ 89 h 342"/>
                <a:gd name="T34" fmla="*/ 787 w 1341"/>
                <a:gd name="T35" fmla="*/ 45 h 342"/>
                <a:gd name="T36" fmla="*/ 736 w 1341"/>
                <a:gd name="T37" fmla="*/ 65 h 342"/>
                <a:gd name="T38" fmla="*/ 848 w 1341"/>
                <a:gd name="T39" fmla="*/ 73 h 342"/>
                <a:gd name="T40" fmla="*/ 876 w 1341"/>
                <a:gd name="T41" fmla="*/ 73 h 342"/>
                <a:gd name="T42" fmla="*/ 833 w 1341"/>
                <a:gd name="T43" fmla="*/ 91 h 342"/>
                <a:gd name="T44" fmla="*/ 965 w 1341"/>
                <a:gd name="T45" fmla="*/ 43 h 342"/>
                <a:gd name="T46" fmla="*/ 964 w 1341"/>
                <a:gd name="T47" fmla="*/ 103 h 342"/>
                <a:gd name="T48" fmla="*/ 1010 w 1341"/>
                <a:gd name="T49" fmla="*/ 132 h 342"/>
                <a:gd name="T50" fmla="*/ 1070 w 1341"/>
                <a:gd name="T51" fmla="*/ 38 h 342"/>
                <a:gd name="T52" fmla="*/ 1010 w 1341"/>
                <a:gd name="T53" fmla="*/ 89 h 342"/>
                <a:gd name="T54" fmla="*/ 1133 w 1341"/>
                <a:gd name="T55" fmla="*/ 73 h 342"/>
                <a:gd name="T56" fmla="*/ 1160 w 1341"/>
                <a:gd name="T57" fmla="*/ 73 h 342"/>
                <a:gd name="T58" fmla="*/ 1117 w 1341"/>
                <a:gd name="T59" fmla="*/ 91 h 342"/>
                <a:gd name="T60" fmla="*/ 1239 w 1341"/>
                <a:gd name="T61" fmla="*/ 39 h 342"/>
                <a:gd name="T62" fmla="*/ 1180 w 1341"/>
                <a:gd name="T63" fmla="*/ 132 h 342"/>
                <a:gd name="T64" fmla="*/ 1246 w 1341"/>
                <a:gd name="T65" fmla="*/ 85 h 342"/>
                <a:gd name="T66" fmla="*/ 1314 w 1341"/>
                <a:gd name="T67" fmla="*/ 132 h 342"/>
                <a:gd name="T68" fmla="*/ 1295 w 1341"/>
                <a:gd name="T69" fmla="*/ 110 h 342"/>
                <a:gd name="T70" fmla="*/ 18 w 1341"/>
                <a:gd name="T71" fmla="*/ 231 h 342"/>
                <a:gd name="T72" fmla="*/ 81 w 1341"/>
                <a:gd name="T73" fmla="*/ 307 h 342"/>
                <a:gd name="T74" fmla="*/ 164 w 1341"/>
                <a:gd name="T75" fmla="*/ 307 h 342"/>
                <a:gd name="T76" fmla="*/ 103 w 1341"/>
                <a:gd name="T77" fmla="*/ 214 h 342"/>
                <a:gd name="T78" fmla="*/ 252 w 1341"/>
                <a:gd name="T79" fmla="*/ 229 h 342"/>
                <a:gd name="T80" fmla="*/ 252 w 1341"/>
                <a:gd name="T81" fmla="*/ 307 h 342"/>
                <a:gd name="T82" fmla="*/ 211 w 1341"/>
                <a:gd name="T83" fmla="*/ 214 h 342"/>
                <a:gd name="T84" fmla="*/ 305 w 1341"/>
                <a:gd name="T85" fmla="*/ 212 h 342"/>
                <a:gd name="T86" fmla="*/ 338 w 1341"/>
                <a:gd name="T87" fmla="*/ 285 h 342"/>
                <a:gd name="T88" fmla="*/ 281 w 1341"/>
                <a:gd name="T89" fmla="*/ 251 h 342"/>
                <a:gd name="T90" fmla="*/ 403 w 1341"/>
                <a:gd name="T91" fmla="*/ 229 h 342"/>
                <a:gd name="T92" fmla="*/ 382 w 1341"/>
                <a:gd name="T93" fmla="*/ 228 h 342"/>
                <a:gd name="T94" fmla="*/ 430 w 1341"/>
                <a:gd name="T95" fmla="*/ 342 h 342"/>
                <a:gd name="T96" fmla="*/ 498 w 1341"/>
                <a:gd name="T97" fmla="*/ 260 h 342"/>
                <a:gd name="T98" fmla="*/ 577 w 1341"/>
                <a:gd name="T99" fmla="*/ 212 h 342"/>
                <a:gd name="T100" fmla="*/ 554 w 1341"/>
                <a:gd name="T101" fmla="*/ 307 h 342"/>
                <a:gd name="T102" fmla="*/ 623 w 1341"/>
                <a:gd name="T103" fmla="*/ 187 h 342"/>
                <a:gd name="T104" fmla="*/ 621 w 1341"/>
                <a:gd name="T105" fmla="*/ 307 h 342"/>
                <a:gd name="T106" fmla="*/ 644 w 1341"/>
                <a:gd name="T107" fmla="*/ 300 h 342"/>
                <a:gd name="T108" fmla="*/ 644 w 1341"/>
                <a:gd name="T109" fmla="*/ 240 h 342"/>
                <a:gd name="T110" fmla="*/ 661 w 1341"/>
                <a:gd name="T111" fmla="*/ 238 h 342"/>
                <a:gd name="T112" fmla="*/ 807 w 1341"/>
                <a:gd name="T113" fmla="*/ 266 h 342"/>
                <a:gd name="T114" fmla="*/ 772 w 1341"/>
                <a:gd name="T115" fmla="*/ 309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41" h="342">
                  <a:moveTo>
                    <a:pt x="29" y="132"/>
                  </a:moveTo>
                  <a:cubicBezTo>
                    <a:pt x="0" y="132"/>
                    <a:pt x="0" y="132"/>
                    <a:pt x="0" y="1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80" y="52"/>
                    <a:pt x="80" y="52"/>
                    <a:pt x="80" y="5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80" y="132"/>
                    <a:pt x="80" y="132"/>
                    <a:pt x="80" y="132"/>
                  </a:cubicBezTo>
                  <a:cubicBezTo>
                    <a:pt x="80" y="77"/>
                    <a:pt x="80" y="77"/>
                    <a:pt x="80" y="77"/>
                  </a:cubicBezTo>
                  <a:cubicBezTo>
                    <a:pt x="29" y="77"/>
                    <a:pt x="29" y="77"/>
                    <a:pt x="29" y="77"/>
                  </a:cubicBezTo>
                  <a:lnTo>
                    <a:pt x="29" y="132"/>
                  </a:lnTo>
                  <a:close/>
                  <a:moveTo>
                    <a:pt x="174" y="134"/>
                  </a:moveTo>
                  <a:cubicBezTo>
                    <a:pt x="145" y="134"/>
                    <a:pt x="125" y="116"/>
                    <a:pt x="125" y="85"/>
                  </a:cubicBezTo>
                  <a:cubicBezTo>
                    <a:pt x="125" y="56"/>
                    <a:pt x="144" y="36"/>
                    <a:pt x="170" y="36"/>
                  </a:cubicBezTo>
                  <a:cubicBezTo>
                    <a:pt x="198" y="36"/>
                    <a:pt x="212" y="55"/>
                    <a:pt x="212" y="83"/>
                  </a:cubicBezTo>
                  <a:cubicBezTo>
                    <a:pt x="212" y="93"/>
                    <a:pt x="212" y="93"/>
                    <a:pt x="212" y="93"/>
                  </a:cubicBezTo>
                  <a:cubicBezTo>
                    <a:pt x="152" y="93"/>
                    <a:pt x="152" y="93"/>
                    <a:pt x="152" y="93"/>
                  </a:cubicBezTo>
                  <a:cubicBezTo>
                    <a:pt x="155" y="108"/>
                    <a:pt x="167" y="112"/>
                    <a:pt x="178" y="112"/>
                  </a:cubicBezTo>
                  <a:cubicBezTo>
                    <a:pt x="188" y="112"/>
                    <a:pt x="195" y="110"/>
                    <a:pt x="204" y="104"/>
                  </a:cubicBezTo>
                  <a:cubicBezTo>
                    <a:pt x="205" y="104"/>
                    <a:pt x="205" y="104"/>
                    <a:pt x="205" y="104"/>
                  </a:cubicBezTo>
                  <a:cubicBezTo>
                    <a:pt x="205" y="126"/>
                    <a:pt x="205" y="126"/>
                    <a:pt x="205" y="126"/>
                  </a:cubicBezTo>
                  <a:cubicBezTo>
                    <a:pt x="198" y="131"/>
                    <a:pt x="187" y="134"/>
                    <a:pt x="174" y="134"/>
                  </a:cubicBezTo>
                  <a:close/>
                  <a:moveTo>
                    <a:pt x="152" y="74"/>
                  </a:moveTo>
                  <a:cubicBezTo>
                    <a:pt x="186" y="74"/>
                    <a:pt x="186" y="74"/>
                    <a:pt x="186" y="74"/>
                  </a:cubicBezTo>
                  <a:cubicBezTo>
                    <a:pt x="186" y="64"/>
                    <a:pt x="182" y="58"/>
                    <a:pt x="170" y="58"/>
                  </a:cubicBezTo>
                  <a:cubicBezTo>
                    <a:pt x="162" y="58"/>
                    <a:pt x="155" y="61"/>
                    <a:pt x="152" y="74"/>
                  </a:cubicBezTo>
                  <a:close/>
                  <a:moveTo>
                    <a:pt x="287" y="77"/>
                  </a:moveTo>
                  <a:cubicBezTo>
                    <a:pt x="272" y="132"/>
                    <a:pt x="272" y="132"/>
                    <a:pt x="272" y="132"/>
                  </a:cubicBezTo>
                  <a:cubicBezTo>
                    <a:pt x="247" y="132"/>
                    <a:pt x="247" y="132"/>
                    <a:pt x="247" y="132"/>
                  </a:cubicBezTo>
                  <a:cubicBezTo>
                    <a:pt x="218" y="39"/>
                    <a:pt x="218" y="39"/>
                    <a:pt x="218" y="39"/>
                  </a:cubicBezTo>
                  <a:cubicBezTo>
                    <a:pt x="218" y="38"/>
                    <a:pt x="218" y="38"/>
                    <a:pt x="218" y="38"/>
                  </a:cubicBezTo>
                  <a:cubicBezTo>
                    <a:pt x="246" y="38"/>
                    <a:pt x="246" y="38"/>
                    <a:pt x="246" y="38"/>
                  </a:cubicBezTo>
                  <a:cubicBezTo>
                    <a:pt x="261" y="93"/>
                    <a:pt x="261" y="93"/>
                    <a:pt x="261" y="93"/>
                  </a:cubicBezTo>
                  <a:cubicBezTo>
                    <a:pt x="276" y="38"/>
                    <a:pt x="276" y="38"/>
                    <a:pt x="276" y="38"/>
                  </a:cubicBezTo>
                  <a:cubicBezTo>
                    <a:pt x="298" y="38"/>
                    <a:pt x="298" y="38"/>
                    <a:pt x="298" y="38"/>
                  </a:cubicBezTo>
                  <a:cubicBezTo>
                    <a:pt x="313" y="93"/>
                    <a:pt x="313" y="93"/>
                    <a:pt x="313" y="93"/>
                  </a:cubicBezTo>
                  <a:cubicBezTo>
                    <a:pt x="329" y="38"/>
                    <a:pt x="329" y="38"/>
                    <a:pt x="329" y="38"/>
                  </a:cubicBezTo>
                  <a:cubicBezTo>
                    <a:pt x="355" y="38"/>
                    <a:pt x="355" y="38"/>
                    <a:pt x="355" y="38"/>
                  </a:cubicBezTo>
                  <a:cubicBezTo>
                    <a:pt x="355" y="39"/>
                    <a:pt x="355" y="39"/>
                    <a:pt x="355" y="39"/>
                  </a:cubicBezTo>
                  <a:cubicBezTo>
                    <a:pt x="327" y="132"/>
                    <a:pt x="327" y="132"/>
                    <a:pt x="327" y="132"/>
                  </a:cubicBezTo>
                  <a:cubicBezTo>
                    <a:pt x="302" y="132"/>
                    <a:pt x="302" y="132"/>
                    <a:pt x="302" y="132"/>
                  </a:cubicBezTo>
                  <a:lnTo>
                    <a:pt x="287" y="77"/>
                  </a:lnTo>
                  <a:close/>
                  <a:moveTo>
                    <a:pt x="402" y="134"/>
                  </a:moveTo>
                  <a:cubicBezTo>
                    <a:pt x="379" y="134"/>
                    <a:pt x="370" y="125"/>
                    <a:pt x="370" y="104"/>
                  </a:cubicBezTo>
                  <a:cubicBezTo>
                    <a:pt x="370" y="0"/>
                    <a:pt x="370" y="0"/>
                    <a:pt x="370" y="0"/>
                  </a:cubicBezTo>
                  <a:cubicBezTo>
                    <a:pt x="398" y="0"/>
                    <a:pt x="398" y="0"/>
                    <a:pt x="398" y="0"/>
                  </a:cubicBezTo>
                  <a:cubicBezTo>
                    <a:pt x="398" y="102"/>
                    <a:pt x="398" y="102"/>
                    <a:pt x="398" y="102"/>
                  </a:cubicBezTo>
                  <a:cubicBezTo>
                    <a:pt x="398" y="108"/>
                    <a:pt x="400" y="111"/>
                    <a:pt x="406" y="111"/>
                  </a:cubicBezTo>
                  <a:cubicBezTo>
                    <a:pt x="408" y="111"/>
                    <a:pt x="410" y="110"/>
                    <a:pt x="412" y="109"/>
                  </a:cubicBezTo>
                  <a:cubicBezTo>
                    <a:pt x="413" y="109"/>
                    <a:pt x="413" y="109"/>
                    <a:pt x="413" y="109"/>
                  </a:cubicBezTo>
                  <a:cubicBezTo>
                    <a:pt x="413" y="132"/>
                    <a:pt x="413" y="132"/>
                    <a:pt x="413" y="132"/>
                  </a:cubicBezTo>
                  <a:cubicBezTo>
                    <a:pt x="410" y="133"/>
                    <a:pt x="406" y="134"/>
                    <a:pt x="402" y="134"/>
                  </a:cubicBezTo>
                  <a:close/>
                  <a:moveTo>
                    <a:pt x="469" y="134"/>
                  </a:moveTo>
                  <a:cubicBezTo>
                    <a:pt x="440" y="134"/>
                    <a:pt x="420" y="116"/>
                    <a:pt x="420" y="85"/>
                  </a:cubicBezTo>
                  <a:cubicBezTo>
                    <a:pt x="420" y="56"/>
                    <a:pt x="440" y="36"/>
                    <a:pt x="465" y="36"/>
                  </a:cubicBezTo>
                  <a:cubicBezTo>
                    <a:pt x="494" y="36"/>
                    <a:pt x="507" y="55"/>
                    <a:pt x="507" y="83"/>
                  </a:cubicBezTo>
                  <a:cubicBezTo>
                    <a:pt x="507" y="93"/>
                    <a:pt x="507" y="93"/>
                    <a:pt x="507" y="93"/>
                  </a:cubicBezTo>
                  <a:cubicBezTo>
                    <a:pt x="448" y="93"/>
                    <a:pt x="448" y="93"/>
                    <a:pt x="448" y="93"/>
                  </a:cubicBezTo>
                  <a:cubicBezTo>
                    <a:pt x="451" y="108"/>
                    <a:pt x="462" y="112"/>
                    <a:pt x="474" y="112"/>
                  </a:cubicBezTo>
                  <a:cubicBezTo>
                    <a:pt x="484" y="112"/>
                    <a:pt x="491" y="110"/>
                    <a:pt x="500" y="104"/>
                  </a:cubicBezTo>
                  <a:cubicBezTo>
                    <a:pt x="501" y="104"/>
                    <a:pt x="501" y="104"/>
                    <a:pt x="501" y="104"/>
                  </a:cubicBezTo>
                  <a:cubicBezTo>
                    <a:pt x="501" y="126"/>
                    <a:pt x="501" y="126"/>
                    <a:pt x="501" y="126"/>
                  </a:cubicBezTo>
                  <a:cubicBezTo>
                    <a:pt x="493" y="131"/>
                    <a:pt x="482" y="134"/>
                    <a:pt x="469" y="134"/>
                  </a:cubicBezTo>
                  <a:close/>
                  <a:moveTo>
                    <a:pt x="448" y="74"/>
                  </a:moveTo>
                  <a:cubicBezTo>
                    <a:pt x="482" y="74"/>
                    <a:pt x="482" y="74"/>
                    <a:pt x="482" y="74"/>
                  </a:cubicBezTo>
                  <a:cubicBezTo>
                    <a:pt x="481" y="64"/>
                    <a:pt x="477" y="58"/>
                    <a:pt x="466" y="58"/>
                  </a:cubicBezTo>
                  <a:cubicBezTo>
                    <a:pt x="457" y="58"/>
                    <a:pt x="450" y="61"/>
                    <a:pt x="448" y="74"/>
                  </a:cubicBezTo>
                  <a:close/>
                  <a:moveTo>
                    <a:pt x="622" y="38"/>
                  </a:moveTo>
                  <a:cubicBezTo>
                    <a:pt x="642" y="38"/>
                    <a:pt x="642" y="38"/>
                    <a:pt x="642" y="38"/>
                  </a:cubicBezTo>
                  <a:cubicBezTo>
                    <a:pt x="642" y="60"/>
                    <a:pt x="642" y="60"/>
                    <a:pt x="642" y="60"/>
                  </a:cubicBezTo>
                  <a:cubicBezTo>
                    <a:pt x="622" y="60"/>
                    <a:pt x="622" y="60"/>
                    <a:pt x="622" y="60"/>
                  </a:cubicBezTo>
                  <a:cubicBezTo>
                    <a:pt x="622" y="99"/>
                    <a:pt x="622" y="99"/>
                    <a:pt x="622" y="99"/>
                  </a:cubicBezTo>
                  <a:cubicBezTo>
                    <a:pt x="622" y="107"/>
                    <a:pt x="625" y="111"/>
                    <a:pt x="633" y="111"/>
                  </a:cubicBezTo>
                  <a:cubicBezTo>
                    <a:pt x="636" y="111"/>
                    <a:pt x="639" y="110"/>
                    <a:pt x="642" y="109"/>
                  </a:cubicBezTo>
                  <a:cubicBezTo>
                    <a:pt x="642" y="109"/>
                    <a:pt x="642" y="109"/>
                    <a:pt x="642" y="109"/>
                  </a:cubicBezTo>
                  <a:cubicBezTo>
                    <a:pt x="642" y="131"/>
                    <a:pt x="642" y="131"/>
                    <a:pt x="642" y="131"/>
                  </a:cubicBezTo>
                  <a:cubicBezTo>
                    <a:pt x="639" y="132"/>
                    <a:pt x="633" y="134"/>
                    <a:pt x="625" y="134"/>
                  </a:cubicBezTo>
                  <a:cubicBezTo>
                    <a:pt x="603" y="134"/>
                    <a:pt x="594" y="124"/>
                    <a:pt x="594" y="100"/>
                  </a:cubicBezTo>
                  <a:cubicBezTo>
                    <a:pt x="594" y="60"/>
                    <a:pt x="594" y="60"/>
                    <a:pt x="594" y="60"/>
                  </a:cubicBezTo>
                  <a:cubicBezTo>
                    <a:pt x="558" y="60"/>
                    <a:pt x="558" y="60"/>
                    <a:pt x="558" y="60"/>
                  </a:cubicBezTo>
                  <a:cubicBezTo>
                    <a:pt x="558" y="99"/>
                    <a:pt x="558" y="99"/>
                    <a:pt x="558" y="99"/>
                  </a:cubicBezTo>
                  <a:cubicBezTo>
                    <a:pt x="558" y="107"/>
                    <a:pt x="561" y="111"/>
                    <a:pt x="570" y="111"/>
                  </a:cubicBezTo>
                  <a:cubicBezTo>
                    <a:pt x="572" y="111"/>
                    <a:pt x="575" y="110"/>
                    <a:pt x="578" y="109"/>
                  </a:cubicBezTo>
                  <a:cubicBezTo>
                    <a:pt x="579" y="109"/>
                    <a:pt x="579" y="109"/>
                    <a:pt x="579" y="109"/>
                  </a:cubicBezTo>
                  <a:cubicBezTo>
                    <a:pt x="579" y="131"/>
                    <a:pt x="579" y="131"/>
                    <a:pt x="579" y="131"/>
                  </a:cubicBezTo>
                  <a:cubicBezTo>
                    <a:pt x="575" y="132"/>
                    <a:pt x="570" y="134"/>
                    <a:pt x="562" y="134"/>
                  </a:cubicBezTo>
                  <a:cubicBezTo>
                    <a:pt x="539" y="134"/>
                    <a:pt x="530" y="124"/>
                    <a:pt x="530" y="100"/>
                  </a:cubicBezTo>
                  <a:cubicBezTo>
                    <a:pt x="530" y="60"/>
                    <a:pt x="530" y="60"/>
                    <a:pt x="530" y="60"/>
                  </a:cubicBezTo>
                  <a:cubicBezTo>
                    <a:pt x="516" y="60"/>
                    <a:pt x="516" y="60"/>
                    <a:pt x="516" y="60"/>
                  </a:cubicBezTo>
                  <a:cubicBezTo>
                    <a:pt x="516" y="38"/>
                    <a:pt x="516" y="38"/>
                    <a:pt x="516" y="38"/>
                  </a:cubicBezTo>
                  <a:cubicBezTo>
                    <a:pt x="530" y="38"/>
                    <a:pt x="530" y="38"/>
                    <a:pt x="530" y="38"/>
                  </a:cubicBezTo>
                  <a:cubicBezTo>
                    <a:pt x="530" y="12"/>
                    <a:pt x="530" y="12"/>
                    <a:pt x="530" y="12"/>
                  </a:cubicBezTo>
                  <a:cubicBezTo>
                    <a:pt x="558" y="12"/>
                    <a:pt x="558" y="12"/>
                    <a:pt x="558" y="12"/>
                  </a:cubicBezTo>
                  <a:cubicBezTo>
                    <a:pt x="558" y="38"/>
                    <a:pt x="558" y="38"/>
                    <a:pt x="558" y="38"/>
                  </a:cubicBezTo>
                  <a:cubicBezTo>
                    <a:pt x="594" y="38"/>
                    <a:pt x="594" y="38"/>
                    <a:pt x="594" y="38"/>
                  </a:cubicBezTo>
                  <a:cubicBezTo>
                    <a:pt x="594" y="12"/>
                    <a:pt x="594" y="12"/>
                    <a:pt x="594" y="12"/>
                  </a:cubicBezTo>
                  <a:cubicBezTo>
                    <a:pt x="622" y="12"/>
                    <a:pt x="622" y="12"/>
                    <a:pt x="622" y="12"/>
                  </a:cubicBezTo>
                  <a:cubicBezTo>
                    <a:pt x="622" y="38"/>
                    <a:pt x="622" y="38"/>
                    <a:pt x="622" y="38"/>
                  </a:cubicBezTo>
                  <a:close/>
                  <a:moveTo>
                    <a:pt x="787" y="45"/>
                  </a:moveTo>
                  <a:cubicBezTo>
                    <a:pt x="787" y="73"/>
                    <a:pt x="768" y="89"/>
                    <a:pt x="738" y="89"/>
                  </a:cubicBezTo>
                  <a:cubicBezTo>
                    <a:pt x="718" y="89"/>
                    <a:pt x="718" y="89"/>
                    <a:pt x="718" y="89"/>
                  </a:cubicBezTo>
                  <a:cubicBezTo>
                    <a:pt x="718" y="132"/>
                    <a:pt x="718" y="132"/>
                    <a:pt x="718" y="132"/>
                  </a:cubicBezTo>
                  <a:cubicBezTo>
                    <a:pt x="689" y="132"/>
                    <a:pt x="689" y="132"/>
                    <a:pt x="689" y="132"/>
                  </a:cubicBezTo>
                  <a:cubicBezTo>
                    <a:pt x="689" y="0"/>
                    <a:pt x="689" y="0"/>
                    <a:pt x="689" y="0"/>
                  </a:cubicBezTo>
                  <a:cubicBezTo>
                    <a:pt x="738" y="0"/>
                    <a:pt x="738" y="0"/>
                    <a:pt x="738" y="0"/>
                  </a:cubicBezTo>
                  <a:cubicBezTo>
                    <a:pt x="768" y="0"/>
                    <a:pt x="787" y="16"/>
                    <a:pt x="787" y="45"/>
                  </a:cubicBezTo>
                  <a:close/>
                  <a:moveTo>
                    <a:pt x="736" y="65"/>
                  </a:moveTo>
                  <a:cubicBezTo>
                    <a:pt x="751" y="65"/>
                    <a:pt x="758" y="57"/>
                    <a:pt x="758" y="45"/>
                  </a:cubicBezTo>
                  <a:cubicBezTo>
                    <a:pt x="758" y="33"/>
                    <a:pt x="751" y="24"/>
                    <a:pt x="736" y="24"/>
                  </a:cubicBezTo>
                  <a:cubicBezTo>
                    <a:pt x="718" y="24"/>
                    <a:pt x="718" y="24"/>
                    <a:pt x="718" y="24"/>
                  </a:cubicBezTo>
                  <a:cubicBezTo>
                    <a:pt x="718" y="65"/>
                    <a:pt x="718" y="65"/>
                    <a:pt x="718" y="65"/>
                  </a:cubicBezTo>
                  <a:lnTo>
                    <a:pt x="736" y="65"/>
                  </a:lnTo>
                  <a:close/>
                  <a:moveTo>
                    <a:pt x="849" y="123"/>
                  </a:moveTo>
                  <a:cubicBezTo>
                    <a:pt x="843" y="130"/>
                    <a:pt x="834" y="134"/>
                    <a:pt x="824" y="134"/>
                  </a:cubicBezTo>
                  <a:cubicBezTo>
                    <a:pt x="806" y="134"/>
                    <a:pt x="791" y="122"/>
                    <a:pt x="791" y="103"/>
                  </a:cubicBezTo>
                  <a:cubicBezTo>
                    <a:pt x="791" y="84"/>
                    <a:pt x="806" y="72"/>
                    <a:pt x="827" y="72"/>
                  </a:cubicBezTo>
                  <a:cubicBezTo>
                    <a:pt x="834" y="72"/>
                    <a:pt x="841" y="73"/>
                    <a:pt x="848" y="75"/>
                  </a:cubicBezTo>
                  <a:cubicBezTo>
                    <a:pt x="848" y="73"/>
                    <a:pt x="848" y="73"/>
                    <a:pt x="848" y="73"/>
                  </a:cubicBezTo>
                  <a:cubicBezTo>
                    <a:pt x="848" y="63"/>
                    <a:pt x="842" y="59"/>
                    <a:pt x="827" y="59"/>
                  </a:cubicBezTo>
                  <a:cubicBezTo>
                    <a:pt x="818" y="59"/>
                    <a:pt x="809" y="62"/>
                    <a:pt x="801" y="66"/>
                  </a:cubicBezTo>
                  <a:cubicBezTo>
                    <a:pt x="800" y="66"/>
                    <a:pt x="800" y="66"/>
                    <a:pt x="800" y="66"/>
                  </a:cubicBezTo>
                  <a:cubicBezTo>
                    <a:pt x="800" y="44"/>
                    <a:pt x="800" y="44"/>
                    <a:pt x="800" y="44"/>
                  </a:cubicBezTo>
                  <a:cubicBezTo>
                    <a:pt x="807" y="40"/>
                    <a:pt x="820" y="36"/>
                    <a:pt x="832" y="36"/>
                  </a:cubicBezTo>
                  <a:cubicBezTo>
                    <a:pt x="860" y="36"/>
                    <a:pt x="876" y="49"/>
                    <a:pt x="876" y="73"/>
                  </a:cubicBezTo>
                  <a:cubicBezTo>
                    <a:pt x="876" y="132"/>
                    <a:pt x="876" y="132"/>
                    <a:pt x="876" y="132"/>
                  </a:cubicBezTo>
                  <a:cubicBezTo>
                    <a:pt x="849" y="132"/>
                    <a:pt x="849" y="132"/>
                    <a:pt x="849" y="132"/>
                  </a:cubicBezTo>
                  <a:cubicBezTo>
                    <a:pt x="849" y="123"/>
                    <a:pt x="849" y="123"/>
                    <a:pt x="849" y="123"/>
                  </a:cubicBezTo>
                  <a:close/>
                  <a:moveTo>
                    <a:pt x="848" y="102"/>
                  </a:moveTo>
                  <a:cubicBezTo>
                    <a:pt x="848" y="94"/>
                    <a:pt x="848" y="94"/>
                    <a:pt x="848" y="94"/>
                  </a:cubicBezTo>
                  <a:cubicBezTo>
                    <a:pt x="844" y="92"/>
                    <a:pt x="838" y="91"/>
                    <a:pt x="833" y="91"/>
                  </a:cubicBezTo>
                  <a:cubicBezTo>
                    <a:pt x="823" y="91"/>
                    <a:pt x="818" y="95"/>
                    <a:pt x="818" y="102"/>
                  </a:cubicBezTo>
                  <a:cubicBezTo>
                    <a:pt x="818" y="110"/>
                    <a:pt x="823" y="113"/>
                    <a:pt x="832" y="113"/>
                  </a:cubicBezTo>
                  <a:cubicBezTo>
                    <a:pt x="839" y="113"/>
                    <a:pt x="845" y="109"/>
                    <a:pt x="848" y="102"/>
                  </a:cubicBezTo>
                  <a:close/>
                  <a:moveTo>
                    <a:pt x="890" y="85"/>
                  </a:moveTo>
                  <a:cubicBezTo>
                    <a:pt x="890" y="55"/>
                    <a:pt x="911" y="36"/>
                    <a:pt x="939" y="36"/>
                  </a:cubicBezTo>
                  <a:cubicBezTo>
                    <a:pt x="949" y="36"/>
                    <a:pt x="958" y="38"/>
                    <a:pt x="965" y="43"/>
                  </a:cubicBezTo>
                  <a:cubicBezTo>
                    <a:pt x="965" y="67"/>
                    <a:pt x="965" y="67"/>
                    <a:pt x="965" y="67"/>
                  </a:cubicBezTo>
                  <a:cubicBezTo>
                    <a:pt x="964" y="67"/>
                    <a:pt x="964" y="67"/>
                    <a:pt x="964" y="67"/>
                  </a:cubicBezTo>
                  <a:cubicBezTo>
                    <a:pt x="958" y="62"/>
                    <a:pt x="951" y="60"/>
                    <a:pt x="943" y="60"/>
                  </a:cubicBezTo>
                  <a:cubicBezTo>
                    <a:pt x="929" y="60"/>
                    <a:pt x="918" y="69"/>
                    <a:pt x="918" y="85"/>
                  </a:cubicBezTo>
                  <a:cubicBezTo>
                    <a:pt x="918" y="101"/>
                    <a:pt x="929" y="110"/>
                    <a:pt x="943" y="110"/>
                  </a:cubicBezTo>
                  <a:cubicBezTo>
                    <a:pt x="951" y="110"/>
                    <a:pt x="958" y="108"/>
                    <a:pt x="964" y="103"/>
                  </a:cubicBezTo>
                  <a:cubicBezTo>
                    <a:pt x="965" y="103"/>
                    <a:pt x="965" y="103"/>
                    <a:pt x="965" y="103"/>
                  </a:cubicBezTo>
                  <a:cubicBezTo>
                    <a:pt x="965" y="127"/>
                    <a:pt x="965" y="127"/>
                    <a:pt x="965" y="127"/>
                  </a:cubicBezTo>
                  <a:cubicBezTo>
                    <a:pt x="958" y="132"/>
                    <a:pt x="949" y="134"/>
                    <a:pt x="939" y="134"/>
                  </a:cubicBezTo>
                  <a:cubicBezTo>
                    <a:pt x="911" y="134"/>
                    <a:pt x="890" y="115"/>
                    <a:pt x="890" y="85"/>
                  </a:cubicBezTo>
                  <a:close/>
                  <a:moveTo>
                    <a:pt x="1010" y="89"/>
                  </a:moveTo>
                  <a:cubicBezTo>
                    <a:pt x="1010" y="132"/>
                    <a:pt x="1010" y="132"/>
                    <a:pt x="1010" y="132"/>
                  </a:cubicBezTo>
                  <a:cubicBezTo>
                    <a:pt x="983" y="132"/>
                    <a:pt x="983" y="132"/>
                    <a:pt x="983" y="132"/>
                  </a:cubicBezTo>
                  <a:cubicBezTo>
                    <a:pt x="983" y="0"/>
                    <a:pt x="983" y="0"/>
                    <a:pt x="983" y="0"/>
                  </a:cubicBezTo>
                  <a:cubicBezTo>
                    <a:pt x="1010" y="0"/>
                    <a:pt x="1010" y="0"/>
                    <a:pt x="1010" y="0"/>
                  </a:cubicBezTo>
                  <a:cubicBezTo>
                    <a:pt x="1010" y="75"/>
                    <a:pt x="1010" y="75"/>
                    <a:pt x="1010" y="75"/>
                  </a:cubicBezTo>
                  <a:cubicBezTo>
                    <a:pt x="1039" y="38"/>
                    <a:pt x="1039" y="38"/>
                    <a:pt x="1039" y="38"/>
                  </a:cubicBezTo>
                  <a:cubicBezTo>
                    <a:pt x="1070" y="38"/>
                    <a:pt x="1070" y="38"/>
                    <a:pt x="1070" y="38"/>
                  </a:cubicBezTo>
                  <a:cubicBezTo>
                    <a:pt x="1070" y="39"/>
                    <a:pt x="1070" y="39"/>
                    <a:pt x="1070" y="39"/>
                  </a:cubicBezTo>
                  <a:cubicBezTo>
                    <a:pt x="1036" y="82"/>
                    <a:pt x="1036" y="82"/>
                    <a:pt x="1036" y="82"/>
                  </a:cubicBezTo>
                  <a:cubicBezTo>
                    <a:pt x="1070" y="131"/>
                    <a:pt x="1070" y="131"/>
                    <a:pt x="1070" y="131"/>
                  </a:cubicBezTo>
                  <a:cubicBezTo>
                    <a:pt x="1070" y="132"/>
                    <a:pt x="1070" y="132"/>
                    <a:pt x="1070" y="132"/>
                  </a:cubicBezTo>
                  <a:cubicBezTo>
                    <a:pt x="1038" y="132"/>
                    <a:pt x="1038" y="132"/>
                    <a:pt x="1038" y="132"/>
                  </a:cubicBezTo>
                  <a:lnTo>
                    <a:pt x="1010" y="89"/>
                  </a:lnTo>
                  <a:close/>
                  <a:moveTo>
                    <a:pt x="1133" y="123"/>
                  </a:moveTo>
                  <a:cubicBezTo>
                    <a:pt x="1127" y="130"/>
                    <a:pt x="1118" y="134"/>
                    <a:pt x="1108" y="134"/>
                  </a:cubicBezTo>
                  <a:cubicBezTo>
                    <a:pt x="1090" y="134"/>
                    <a:pt x="1075" y="122"/>
                    <a:pt x="1075" y="103"/>
                  </a:cubicBezTo>
                  <a:cubicBezTo>
                    <a:pt x="1075" y="84"/>
                    <a:pt x="1090" y="72"/>
                    <a:pt x="1112" y="72"/>
                  </a:cubicBezTo>
                  <a:cubicBezTo>
                    <a:pt x="1118" y="72"/>
                    <a:pt x="1125" y="73"/>
                    <a:pt x="1133" y="75"/>
                  </a:cubicBezTo>
                  <a:cubicBezTo>
                    <a:pt x="1133" y="73"/>
                    <a:pt x="1133" y="73"/>
                    <a:pt x="1133" y="73"/>
                  </a:cubicBezTo>
                  <a:cubicBezTo>
                    <a:pt x="1133" y="63"/>
                    <a:pt x="1127" y="59"/>
                    <a:pt x="1112" y="59"/>
                  </a:cubicBezTo>
                  <a:cubicBezTo>
                    <a:pt x="1102" y="59"/>
                    <a:pt x="1093" y="62"/>
                    <a:pt x="1086" y="66"/>
                  </a:cubicBezTo>
                  <a:cubicBezTo>
                    <a:pt x="1084" y="66"/>
                    <a:pt x="1084" y="66"/>
                    <a:pt x="1084" y="66"/>
                  </a:cubicBezTo>
                  <a:cubicBezTo>
                    <a:pt x="1084" y="44"/>
                    <a:pt x="1084" y="44"/>
                    <a:pt x="1084" y="44"/>
                  </a:cubicBezTo>
                  <a:cubicBezTo>
                    <a:pt x="1092" y="40"/>
                    <a:pt x="1104" y="36"/>
                    <a:pt x="1117" y="36"/>
                  </a:cubicBezTo>
                  <a:cubicBezTo>
                    <a:pt x="1145" y="36"/>
                    <a:pt x="1160" y="49"/>
                    <a:pt x="1160" y="73"/>
                  </a:cubicBezTo>
                  <a:cubicBezTo>
                    <a:pt x="1160" y="132"/>
                    <a:pt x="1160" y="132"/>
                    <a:pt x="1160" y="132"/>
                  </a:cubicBezTo>
                  <a:cubicBezTo>
                    <a:pt x="1133" y="132"/>
                    <a:pt x="1133" y="132"/>
                    <a:pt x="1133" y="132"/>
                  </a:cubicBezTo>
                  <a:cubicBezTo>
                    <a:pt x="1133" y="123"/>
                    <a:pt x="1133" y="123"/>
                    <a:pt x="1133" y="123"/>
                  </a:cubicBezTo>
                  <a:close/>
                  <a:moveTo>
                    <a:pt x="1133" y="102"/>
                  </a:moveTo>
                  <a:cubicBezTo>
                    <a:pt x="1133" y="94"/>
                    <a:pt x="1133" y="94"/>
                    <a:pt x="1133" y="94"/>
                  </a:cubicBezTo>
                  <a:cubicBezTo>
                    <a:pt x="1128" y="92"/>
                    <a:pt x="1123" y="91"/>
                    <a:pt x="1117" y="91"/>
                  </a:cubicBezTo>
                  <a:cubicBezTo>
                    <a:pt x="1108" y="91"/>
                    <a:pt x="1103" y="95"/>
                    <a:pt x="1103" y="102"/>
                  </a:cubicBezTo>
                  <a:cubicBezTo>
                    <a:pt x="1103" y="110"/>
                    <a:pt x="1108" y="113"/>
                    <a:pt x="1116" y="113"/>
                  </a:cubicBezTo>
                  <a:cubicBezTo>
                    <a:pt x="1124" y="113"/>
                    <a:pt x="1130" y="109"/>
                    <a:pt x="1133" y="102"/>
                  </a:cubicBezTo>
                  <a:close/>
                  <a:moveTo>
                    <a:pt x="1207" y="53"/>
                  </a:moveTo>
                  <a:cubicBezTo>
                    <a:pt x="1212" y="43"/>
                    <a:pt x="1220" y="37"/>
                    <a:pt x="1230" y="37"/>
                  </a:cubicBezTo>
                  <a:cubicBezTo>
                    <a:pt x="1234" y="37"/>
                    <a:pt x="1238" y="38"/>
                    <a:pt x="1239" y="39"/>
                  </a:cubicBezTo>
                  <a:cubicBezTo>
                    <a:pt x="1239" y="65"/>
                    <a:pt x="1239" y="65"/>
                    <a:pt x="1239" y="65"/>
                  </a:cubicBezTo>
                  <a:cubicBezTo>
                    <a:pt x="1238" y="65"/>
                    <a:pt x="1238" y="65"/>
                    <a:pt x="1238" y="65"/>
                  </a:cubicBezTo>
                  <a:cubicBezTo>
                    <a:pt x="1235" y="64"/>
                    <a:pt x="1231" y="63"/>
                    <a:pt x="1226" y="63"/>
                  </a:cubicBezTo>
                  <a:cubicBezTo>
                    <a:pt x="1217" y="63"/>
                    <a:pt x="1210" y="68"/>
                    <a:pt x="1208" y="78"/>
                  </a:cubicBezTo>
                  <a:cubicBezTo>
                    <a:pt x="1208" y="132"/>
                    <a:pt x="1208" y="132"/>
                    <a:pt x="1208" y="132"/>
                  </a:cubicBezTo>
                  <a:cubicBezTo>
                    <a:pt x="1180" y="132"/>
                    <a:pt x="1180" y="132"/>
                    <a:pt x="1180" y="132"/>
                  </a:cubicBezTo>
                  <a:cubicBezTo>
                    <a:pt x="1180" y="38"/>
                    <a:pt x="1180" y="38"/>
                    <a:pt x="1180" y="38"/>
                  </a:cubicBezTo>
                  <a:cubicBezTo>
                    <a:pt x="1207" y="38"/>
                    <a:pt x="1207" y="38"/>
                    <a:pt x="1207" y="38"/>
                  </a:cubicBezTo>
                  <a:cubicBezTo>
                    <a:pt x="1207" y="53"/>
                    <a:pt x="1207" y="53"/>
                    <a:pt x="1207" y="53"/>
                  </a:cubicBezTo>
                  <a:close/>
                  <a:moveTo>
                    <a:pt x="1314" y="122"/>
                  </a:moveTo>
                  <a:cubicBezTo>
                    <a:pt x="1308" y="130"/>
                    <a:pt x="1298" y="134"/>
                    <a:pt x="1286" y="134"/>
                  </a:cubicBezTo>
                  <a:cubicBezTo>
                    <a:pt x="1262" y="134"/>
                    <a:pt x="1246" y="112"/>
                    <a:pt x="1246" y="85"/>
                  </a:cubicBezTo>
                  <a:cubicBezTo>
                    <a:pt x="1246" y="58"/>
                    <a:pt x="1262" y="36"/>
                    <a:pt x="1286" y="36"/>
                  </a:cubicBezTo>
                  <a:cubicBezTo>
                    <a:pt x="1298" y="36"/>
                    <a:pt x="1307" y="40"/>
                    <a:pt x="1313" y="47"/>
                  </a:cubicBezTo>
                  <a:cubicBezTo>
                    <a:pt x="1313" y="0"/>
                    <a:pt x="1313" y="0"/>
                    <a:pt x="1313" y="0"/>
                  </a:cubicBezTo>
                  <a:cubicBezTo>
                    <a:pt x="1341" y="0"/>
                    <a:pt x="1341" y="0"/>
                    <a:pt x="1341" y="0"/>
                  </a:cubicBezTo>
                  <a:cubicBezTo>
                    <a:pt x="1341" y="132"/>
                    <a:pt x="1341" y="132"/>
                    <a:pt x="1341" y="132"/>
                  </a:cubicBezTo>
                  <a:cubicBezTo>
                    <a:pt x="1314" y="132"/>
                    <a:pt x="1314" y="132"/>
                    <a:pt x="1314" y="132"/>
                  </a:cubicBezTo>
                  <a:cubicBezTo>
                    <a:pt x="1314" y="122"/>
                    <a:pt x="1314" y="122"/>
                    <a:pt x="1314" y="122"/>
                  </a:cubicBezTo>
                  <a:close/>
                  <a:moveTo>
                    <a:pt x="1313" y="100"/>
                  </a:moveTo>
                  <a:cubicBezTo>
                    <a:pt x="1313" y="70"/>
                    <a:pt x="1313" y="70"/>
                    <a:pt x="1313" y="70"/>
                  </a:cubicBezTo>
                  <a:cubicBezTo>
                    <a:pt x="1308" y="63"/>
                    <a:pt x="1302" y="60"/>
                    <a:pt x="1295" y="60"/>
                  </a:cubicBezTo>
                  <a:cubicBezTo>
                    <a:pt x="1283" y="60"/>
                    <a:pt x="1275" y="69"/>
                    <a:pt x="1275" y="85"/>
                  </a:cubicBezTo>
                  <a:cubicBezTo>
                    <a:pt x="1275" y="101"/>
                    <a:pt x="1283" y="110"/>
                    <a:pt x="1295" y="110"/>
                  </a:cubicBezTo>
                  <a:cubicBezTo>
                    <a:pt x="1302" y="110"/>
                    <a:pt x="1308" y="107"/>
                    <a:pt x="1313" y="100"/>
                  </a:cubicBezTo>
                  <a:close/>
                  <a:moveTo>
                    <a:pt x="0" y="175"/>
                  </a:moveTo>
                  <a:cubicBezTo>
                    <a:pt x="81" y="175"/>
                    <a:pt x="81" y="175"/>
                    <a:pt x="81" y="175"/>
                  </a:cubicBezTo>
                  <a:cubicBezTo>
                    <a:pt x="81" y="191"/>
                    <a:pt x="81" y="191"/>
                    <a:pt x="81" y="191"/>
                  </a:cubicBezTo>
                  <a:cubicBezTo>
                    <a:pt x="18" y="191"/>
                    <a:pt x="18" y="191"/>
                    <a:pt x="18" y="191"/>
                  </a:cubicBezTo>
                  <a:cubicBezTo>
                    <a:pt x="18" y="231"/>
                    <a:pt x="18" y="231"/>
                    <a:pt x="18" y="231"/>
                  </a:cubicBezTo>
                  <a:cubicBezTo>
                    <a:pt x="75" y="231"/>
                    <a:pt x="75" y="231"/>
                    <a:pt x="75" y="231"/>
                  </a:cubicBezTo>
                  <a:cubicBezTo>
                    <a:pt x="75" y="247"/>
                    <a:pt x="75" y="247"/>
                    <a:pt x="75" y="247"/>
                  </a:cubicBezTo>
                  <a:cubicBezTo>
                    <a:pt x="18" y="247"/>
                    <a:pt x="18" y="247"/>
                    <a:pt x="18" y="247"/>
                  </a:cubicBezTo>
                  <a:cubicBezTo>
                    <a:pt x="18" y="291"/>
                    <a:pt x="18" y="291"/>
                    <a:pt x="18" y="291"/>
                  </a:cubicBezTo>
                  <a:cubicBezTo>
                    <a:pt x="81" y="291"/>
                    <a:pt x="81" y="291"/>
                    <a:pt x="81" y="291"/>
                  </a:cubicBezTo>
                  <a:cubicBezTo>
                    <a:pt x="81" y="307"/>
                    <a:pt x="81" y="307"/>
                    <a:pt x="81" y="307"/>
                  </a:cubicBezTo>
                  <a:cubicBezTo>
                    <a:pt x="0" y="307"/>
                    <a:pt x="0" y="307"/>
                    <a:pt x="0" y="307"/>
                  </a:cubicBezTo>
                  <a:lnTo>
                    <a:pt x="0" y="175"/>
                  </a:lnTo>
                  <a:close/>
                  <a:moveTo>
                    <a:pt x="149" y="212"/>
                  </a:moveTo>
                  <a:cubicBezTo>
                    <a:pt x="169" y="212"/>
                    <a:pt x="181" y="226"/>
                    <a:pt x="181" y="248"/>
                  </a:cubicBezTo>
                  <a:cubicBezTo>
                    <a:pt x="181" y="307"/>
                    <a:pt x="181" y="307"/>
                    <a:pt x="181" y="307"/>
                  </a:cubicBezTo>
                  <a:cubicBezTo>
                    <a:pt x="164" y="307"/>
                    <a:pt x="164" y="307"/>
                    <a:pt x="164" y="307"/>
                  </a:cubicBezTo>
                  <a:cubicBezTo>
                    <a:pt x="164" y="249"/>
                    <a:pt x="164" y="249"/>
                    <a:pt x="164" y="249"/>
                  </a:cubicBezTo>
                  <a:cubicBezTo>
                    <a:pt x="164" y="237"/>
                    <a:pt x="157" y="228"/>
                    <a:pt x="144" y="228"/>
                  </a:cubicBezTo>
                  <a:cubicBezTo>
                    <a:pt x="133" y="228"/>
                    <a:pt x="124" y="235"/>
                    <a:pt x="121" y="245"/>
                  </a:cubicBezTo>
                  <a:cubicBezTo>
                    <a:pt x="121" y="307"/>
                    <a:pt x="121" y="307"/>
                    <a:pt x="121" y="307"/>
                  </a:cubicBezTo>
                  <a:cubicBezTo>
                    <a:pt x="103" y="307"/>
                    <a:pt x="103" y="307"/>
                    <a:pt x="103" y="307"/>
                  </a:cubicBezTo>
                  <a:cubicBezTo>
                    <a:pt x="103" y="214"/>
                    <a:pt x="103" y="214"/>
                    <a:pt x="103" y="214"/>
                  </a:cubicBezTo>
                  <a:cubicBezTo>
                    <a:pt x="121" y="214"/>
                    <a:pt x="121" y="214"/>
                    <a:pt x="121" y="214"/>
                  </a:cubicBezTo>
                  <a:cubicBezTo>
                    <a:pt x="121" y="227"/>
                    <a:pt x="121" y="227"/>
                    <a:pt x="121" y="227"/>
                  </a:cubicBezTo>
                  <a:cubicBezTo>
                    <a:pt x="126" y="219"/>
                    <a:pt x="136" y="212"/>
                    <a:pt x="149" y="212"/>
                  </a:cubicBezTo>
                  <a:close/>
                  <a:moveTo>
                    <a:pt x="228" y="214"/>
                  </a:moveTo>
                  <a:cubicBezTo>
                    <a:pt x="252" y="214"/>
                    <a:pt x="252" y="214"/>
                    <a:pt x="252" y="214"/>
                  </a:cubicBezTo>
                  <a:cubicBezTo>
                    <a:pt x="252" y="229"/>
                    <a:pt x="252" y="229"/>
                    <a:pt x="252" y="229"/>
                  </a:cubicBezTo>
                  <a:cubicBezTo>
                    <a:pt x="228" y="229"/>
                    <a:pt x="228" y="229"/>
                    <a:pt x="228" y="229"/>
                  </a:cubicBezTo>
                  <a:cubicBezTo>
                    <a:pt x="228" y="279"/>
                    <a:pt x="228" y="279"/>
                    <a:pt x="228" y="279"/>
                  </a:cubicBezTo>
                  <a:cubicBezTo>
                    <a:pt x="228" y="289"/>
                    <a:pt x="234" y="293"/>
                    <a:pt x="243" y="293"/>
                  </a:cubicBezTo>
                  <a:cubicBezTo>
                    <a:pt x="246" y="293"/>
                    <a:pt x="249" y="293"/>
                    <a:pt x="251" y="292"/>
                  </a:cubicBezTo>
                  <a:cubicBezTo>
                    <a:pt x="252" y="292"/>
                    <a:pt x="252" y="292"/>
                    <a:pt x="252" y="292"/>
                  </a:cubicBezTo>
                  <a:cubicBezTo>
                    <a:pt x="252" y="307"/>
                    <a:pt x="252" y="307"/>
                    <a:pt x="252" y="307"/>
                  </a:cubicBezTo>
                  <a:cubicBezTo>
                    <a:pt x="249" y="308"/>
                    <a:pt x="246" y="309"/>
                    <a:pt x="241" y="309"/>
                  </a:cubicBezTo>
                  <a:cubicBezTo>
                    <a:pt x="219" y="309"/>
                    <a:pt x="211" y="299"/>
                    <a:pt x="211" y="281"/>
                  </a:cubicBezTo>
                  <a:cubicBezTo>
                    <a:pt x="211" y="229"/>
                    <a:pt x="211" y="229"/>
                    <a:pt x="211" y="229"/>
                  </a:cubicBezTo>
                  <a:cubicBezTo>
                    <a:pt x="195" y="229"/>
                    <a:pt x="195" y="229"/>
                    <a:pt x="195" y="229"/>
                  </a:cubicBezTo>
                  <a:cubicBezTo>
                    <a:pt x="195" y="214"/>
                    <a:pt x="195" y="214"/>
                    <a:pt x="195" y="214"/>
                  </a:cubicBezTo>
                  <a:cubicBezTo>
                    <a:pt x="211" y="214"/>
                    <a:pt x="211" y="214"/>
                    <a:pt x="211" y="214"/>
                  </a:cubicBezTo>
                  <a:cubicBezTo>
                    <a:pt x="211" y="189"/>
                    <a:pt x="211" y="189"/>
                    <a:pt x="211" y="189"/>
                  </a:cubicBezTo>
                  <a:cubicBezTo>
                    <a:pt x="228" y="189"/>
                    <a:pt x="228" y="189"/>
                    <a:pt x="228" y="189"/>
                  </a:cubicBezTo>
                  <a:lnTo>
                    <a:pt x="228" y="214"/>
                  </a:lnTo>
                  <a:close/>
                  <a:moveTo>
                    <a:pt x="309" y="309"/>
                  </a:moveTo>
                  <a:cubicBezTo>
                    <a:pt x="282" y="309"/>
                    <a:pt x="263" y="290"/>
                    <a:pt x="263" y="261"/>
                  </a:cubicBezTo>
                  <a:cubicBezTo>
                    <a:pt x="263" y="232"/>
                    <a:pt x="280" y="212"/>
                    <a:pt x="305" y="212"/>
                  </a:cubicBezTo>
                  <a:cubicBezTo>
                    <a:pt x="331" y="212"/>
                    <a:pt x="344" y="230"/>
                    <a:pt x="344" y="258"/>
                  </a:cubicBezTo>
                  <a:cubicBezTo>
                    <a:pt x="344" y="266"/>
                    <a:pt x="344" y="266"/>
                    <a:pt x="344" y="266"/>
                  </a:cubicBezTo>
                  <a:cubicBezTo>
                    <a:pt x="281" y="266"/>
                    <a:pt x="281" y="266"/>
                    <a:pt x="281" y="266"/>
                  </a:cubicBezTo>
                  <a:cubicBezTo>
                    <a:pt x="282" y="284"/>
                    <a:pt x="295" y="293"/>
                    <a:pt x="311" y="293"/>
                  </a:cubicBezTo>
                  <a:cubicBezTo>
                    <a:pt x="321" y="293"/>
                    <a:pt x="329" y="291"/>
                    <a:pt x="337" y="285"/>
                  </a:cubicBezTo>
                  <a:cubicBezTo>
                    <a:pt x="338" y="285"/>
                    <a:pt x="338" y="285"/>
                    <a:pt x="338" y="285"/>
                  </a:cubicBezTo>
                  <a:cubicBezTo>
                    <a:pt x="338" y="300"/>
                    <a:pt x="338" y="300"/>
                    <a:pt x="338" y="300"/>
                  </a:cubicBezTo>
                  <a:cubicBezTo>
                    <a:pt x="330" y="306"/>
                    <a:pt x="320" y="309"/>
                    <a:pt x="309" y="309"/>
                  </a:cubicBezTo>
                  <a:close/>
                  <a:moveTo>
                    <a:pt x="281" y="251"/>
                  </a:moveTo>
                  <a:cubicBezTo>
                    <a:pt x="327" y="251"/>
                    <a:pt x="327" y="251"/>
                    <a:pt x="327" y="251"/>
                  </a:cubicBezTo>
                  <a:cubicBezTo>
                    <a:pt x="327" y="237"/>
                    <a:pt x="320" y="227"/>
                    <a:pt x="306" y="227"/>
                  </a:cubicBezTo>
                  <a:cubicBezTo>
                    <a:pt x="292" y="227"/>
                    <a:pt x="284" y="237"/>
                    <a:pt x="281" y="251"/>
                  </a:cubicBezTo>
                  <a:close/>
                  <a:moveTo>
                    <a:pt x="382" y="228"/>
                  </a:moveTo>
                  <a:cubicBezTo>
                    <a:pt x="386" y="218"/>
                    <a:pt x="395" y="212"/>
                    <a:pt x="405" y="212"/>
                  </a:cubicBezTo>
                  <a:cubicBezTo>
                    <a:pt x="409" y="212"/>
                    <a:pt x="413" y="213"/>
                    <a:pt x="414" y="214"/>
                  </a:cubicBezTo>
                  <a:cubicBezTo>
                    <a:pt x="414" y="231"/>
                    <a:pt x="414" y="231"/>
                    <a:pt x="414" y="231"/>
                  </a:cubicBezTo>
                  <a:cubicBezTo>
                    <a:pt x="414" y="231"/>
                    <a:pt x="414" y="231"/>
                    <a:pt x="414" y="231"/>
                  </a:cubicBezTo>
                  <a:cubicBezTo>
                    <a:pt x="411" y="230"/>
                    <a:pt x="407" y="229"/>
                    <a:pt x="403" y="229"/>
                  </a:cubicBezTo>
                  <a:cubicBezTo>
                    <a:pt x="393" y="229"/>
                    <a:pt x="385" y="236"/>
                    <a:pt x="382" y="246"/>
                  </a:cubicBezTo>
                  <a:cubicBezTo>
                    <a:pt x="382" y="307"/>
                    <a:pt x="382" y="307"/>
                    <a:pt x="382" y="307"/>
                  </a:cubicBezTo>
                  <a:cubicBezTo>
                    <a:pt x="365" y="307"/>
                    <a:pt x="365" y="307"/>
                    <a:pt x="365" y="307"/>
                  </a:cubicBezTo>
                  <a:cubicBezTo>
                    <a:pt x="365" y="214"/>
                    <a:pt x="365" y="214"/>
                    <a:pt x="365" y="214"/>
                  </a:cubicBezTo>
                  <a:cubicBezTo>
                    <a:pt x="382" y="214"/>
                    <a:pt x="382" y="214"/>
                    <a:pt x="382" y="214"/>
                  </a:cubicBezTo>
                  <a:cubicBezTo>
                    <a:pt x="382" y="228"/>
                    <a:pt x="382" y="228"/>
                    <a:pt x="382" y="228"/>
                  </a:cubicBezTo>
                  <a:close/>
                  <a:moveTo>
                    <a:pt x="474" y="212"/>
                  </a:moveTo>
                  <a:cubicBezTo>
                    <a:pt x="502" y="212"/>
                    <a:pt x="516" y="235"/>
                    <a:pt x="516" y="260"/>
                  </a:cubicBezTo>
                  <a:cubicBezTo>
                    <a:pt x="516" y="286"/>
                    <a:pt x="502" y="309"/>
                    <a:pt x="474" y="309"/>
                  </a:cubicBezTo>
                  <a:cubicBezTo>
                    <a:pt x="463" y="309"/>
                    <a:pt x="453" y="303"/>
                    <a:pt x="448" y="296"/>
                  </a:cubicBezTo>
                  <a:cubicBezTo>
                    <a:pt x="448" y="342"/>
                    <a:pt x="448" y="342"/>
                    <a:pt x="448" y="342"/>
                  </a:cubicBezTo>
                  <a:cubicBezTo>
                    <a:pt x="430" y="342"/>
                    <a:pt x="430" y="342"/>
                    <a:pt x="430" y="342"/>
                  </a:cubicBezTo>
                  <a:cubicBezTo>
                    <a:pt x="430" y="214"/>
                    <a:pt x="430" y="214"/>
                    <a:pt x="430" y="214"/>
                  </a:cubicBezTo>
                  <a:cubicBezTo>
                    <a:pt x="448" y="214"/>
                    <a:pt x="448" y="214"/>
                    <a:pt x="448" y="214"/>
                  </a:cubicBezTo>
                  <a:cubicBezTo>
                    <a:pt x="448" y="224"/>
                    <a:pt x="448" y="224"/>
                    <a:pt x="448" y="224"/>
                  </a:cubicBezTo>
                  <a:cubicBezTo>
                    <a:pt x="453" y="218"/>
                    <a:pt x="463" y="212"/>
                    <a:pt x="474" y="212"/>
                  </a:cubicBezTo>
                  <a:close/>
                  <a:moveTo>
                    <a:pt x="471" y="293"/>
                  </a:moveTo>
                  <a:cubicBezTo>
                    <a:pt x="488" y="293"/>
                    <a:pt x="498" y="279"/>
                    <a:pt x="498" y="260"/>
                  </a:cubicBezTo>
                  <a:cubicBezTo>
                    <a:pt x="498" y="242"/>
                    <a:pt x="488" y="228"/>
                    <a:pt x="471" y="228"/>
                  </a:cubicBezTo>
                  <a:cubicBezTo>
                    <a:pt x="461" y="228"/>
                    <a:pt x="453" y="233"/>
                    <a:pt x="448" y="243"/>
                  </a:cubicBezTo>
                  <a:cubicBezTo>
                    <a:pt x="448" y="278"/>
                    <a:pt x="448" y="278"/>
                    <a:pt x="448" y="278"/>
                  </a:cubicBezTo>
                  <a:cubicBezTo>
                    <a:pt x="453" y="287"/>
                    <a:pt x="461" y="293"/>
                    <a:pt x="471" y="293"/>
                  </a:cubicBezTo>
                  <a:close/>
                  <a:moveTo>
                    <a:pt x="554" y="228"/>
                  </a:moveTo>
                  <a:cubicBezTo>
                    <a:pt x="558" y="218"/>
                    <a:pt x="567" y="212"/>
                    <a:pt x="577" y="212"/>
                  </a:cubicBezTo>
                  <a:cubicBezTo>
                    <a:pt x="581" y="212"/>
                    <a:pt x="585" y="213"/>
                    <a:pt x="587" y="214"/>
                  </a:cubicBezTo>
                  <a:cubicBezTo>
                    <a:pt x="587" y="231"/>
                    <a:pt x="587" y="231"/>
                    <a:pt x="587" y="231"/>
                  </a:cubicBezTo>
                  <a:cubicBezTo>
                    <a:pt x="586" y="231"/>
                    <a:pt x="586" y="231"/>
                    <a:pt x="586" y="231"/>
                  </a:cubicBezTo>
                  <a:cubicBezTo>
                    <a:pt x="583" y="230"/>
                    <a:pt x="579" y="229"/>
                    <a:pt x="575" y="229"/>
                  </a:cubicBezTo>
                  <a:cubicBezTo>
                    <a:pt x="565" y="229"/>
                    <a:pt x="557" y="236"/>
                    <a:pt x="554" y="246"/>
                  </a:cubicBezTo>
                  <a:cubicBezTo>
                    <a:pt x="554" y="307"/>
                    <a:pt x="554" y="307"/>
                    <a:pt x="554" y="307"/>
                  </a:cubicBezTo>
                  <a:cubicBezTo>
                    <a:pt x="537" y="307"/>
                    <a:pt x="537" y="307"/>
                    <a:pt x="537" y="307"/>
                  </a:cubicBezTo>
                  <a:cubicBezTo>
                    <a:pt x="537" y="214"/>
                    <a:pt x="537" y="214"/>
                    <a:pt x="537" y="214"/>
                  </a:cubicBezTo>
                  <a:cubicBezTo>
                    <a:pt x="554" y="214"/>
                    <a:pt x="554" y="214"/>
                    <a:pt x="554" y="214"/>
                  </a:cubicBezTo>
                  <a:cubicBezTo>
                    <a:pt x="554" y="228"/>
                    <a:pt x="554" y="228"/>
                    <a:pt x="554" y="228"/>
                  </a:cubicBezTo>
                  <a:close/>
                  <a:moveTo>
                    <a:pt x="612" y="176"/>
                  </a:moveTo>
                  <a:cubicBezTo>
                    <a:pt x="618" y="176"/>
                    <a:pt x="623" y="181"/>
                    <a:pt x="623" y="187"/>
                  </a:cubicBezTo>
                  <a:cubicBezTo>
                    <a:pt x="623" y="193"/>
                    <a:pt x="618" y="198"/>
                    <a:pt x="612" y="198"/>
                  </a:cubicBezTo>
                  <a:cubicBezTo>
                    <a:pt x="606" y="198"/>
                    <a:pt x="601" y="193"/>
                    <a:pt x="601" y="187"/>
                  </a:cubicBezTo>
                  <a:cubicBezTo>
                    <a:pt x="601" y="181"/>
                    <a:pt x="606" y="176"/>
                    <a:pt x="612" y="176"/>
                  </a:cubicBezTo>
                  <a:close/>
                  <a:moveTo>
                    <a:pt x="603" y="214"/>
                  </a:moveTo>
                  <a:cubicBezTo>
                    <a:pt x="621" y="214"/>
                    <a:pt x="621" y="214"/>
                    <a:pt x="621" y="214"/>
                  </a:cubicBezTo>
                  <a:cubicBezTo>
                    <a:pt x="621" y="307"/>
                    <a:pt x="621" y="307"/>
                    <a:pt x="621" y="307"/>
                  </a:cubicBezTo>
                  <a:cubicBezTo>
                    <a:pt x="603" y="307"/>
                    <a:pt x="603" y="307"/>
                    <a:pt x="603" y="307"/>
                  </a:cubicBezTo>
                  <a:lnTo>
                    <a:pt x="603" y="214"/>
                  </a:lnTo>
                  <a:close/>
                  <a:moveTo>
                    <a:pt x="683" y="252"/>
                  </a:moveTo>
                  <a:cubicBezTo>
                    <a:pt x="696" y="257"/>
                    <a:pt x="711" y="262"/>
                    <a:pt x="711" y="280"/>
                  </a:cubicBezTo>
                  <a:cubicBezTo>
                    <a:pt x="711" y="299"/>
                    <a:pt x="696" y="309"/>
                    <a:pt x="675" y="309"/>
                  </a:cubicBezTo>
                  <a:cubicBezTo>
                    <a:pt x="663" y="309"/>
                    <a:pt x="651" y="306"/>
                    <a:pt x="644" y="300"/>
                  </a:cubicBezTo>
                  <a:cubicBezTo>
                    <a:pt x="644" y="283"/>
                    <a:pt x="644" y="283"/>
                    <a:pt x="644" y="283"/>
                  </a:cubicBezTo>
                  <a:cubicBezTo>
                    <a:pt x="645" y="283"/>
                    <a:pt x="645" y="283"/>
                    <a:pt x="645" y="283"/>
                  </a:cubicBezTo>
                  <a:cubicBezTo>
                    <a:pt x="653" y="291"/>
                    <a:pt x="664" y="294"/>
                    <a:pt x="675" y="294"/>
                  </a:cubicBezTo>
                  <a:cubicBezTo>
                    <a:pt x="685" y="294"/>
                    <a:pt x="694" y="290"/>
                    <a:pt x="694" y="282"/>
                  </a:cubicBezTo>
                  <a:cubicBezTo>
                    <a:pt x="694" y="274"/>
                    <a:pt x="687" y="272"/>
                    <a:pt x="672" y="267"/>
                  </a:cubicBezTo>
                  <a:cubicBezTo>
                    <a:pt x="659" y="263"/>
                    <a:pt x="644" y="258"/>
                    <a:pt x="644" y="240"/>
                  </a:cubicBezTo>
                  <a:cubicBezTo>
                    <a:pt x="644" y="223"/>
                    <a:pt x="659" y="212"/>
                    <a:pt x="678" y="212"/>
                  </a:cubicBezTo>
                  <a:cubicBezTo>
                    <a:pt x="689" y="212"/>
                    <a:pt x="699" y="214"/>
                    <a:pt x="706" y="220"/>
                  </a:cubicBezTo>
                  <a:cubicBezTo>
                    <a:pt x="706" y="236"/>
                    <a:pt x="706" y="236"/>
                    <a:pt x="706" y="236"/>
                  </a:cubicBezTo>
                  <a:cubicBezTo>
                    <a:pt x="706" y="236"/>
                    <a:pt x="706" y="236"/>
                    <a:pt x="706" y="236"/>
                  </a:cubicBezTo>
                  <a:cubicBezTo>
                    <a:pt x="698" y="230"/>
                    <a:pt x="689" y="227"/>
                    <a:pt x="678" y="227"/>
                  </a:cubicBezTo>
                  <a:cubicBezTo>
                    <a:pt x="667" y="227"/>
                    <a:pt x="661" y="232"/>
                    <a:pt x="661" y="238"/>
                  </a:cubicBezTo>
                  <a:cubicBezTo>
                    <a:pt x="661" y="246"/>
                    <a:pt x="668" y="248"/>
                    <a:pt x="683" y="252"/>
                  </a:cubicBezTo>
                  <a:close/>
                  <a:moveTo>
                    <a:pt x="772" y="309"/>
                  </a:moveTo>
                  <a:cubicBezTo>
                    <a:pt x="745" y="309"/>
                    <a:pt x="726" y="290"/>
                    <a:pt x="726" y="261"/>
                  </a:cubicBezTo>
                  <a:cubicBezTo>
                    <a:pt x="726" y="232"/>
                    <a:pt x="744" y="212"/>
                    <a:pt x="769" y="212"/>
                  </a:cubicBezTo>
                  <a:cubicBezTo>
                    <a:pt x="794" y="212"/>
                    <a:pt x="807" y="230"/>
                    <a:pt x="807" y="258"/>
                  </a:cubicBezTo>
                  <a:cubicBezTo>
                    <a:pt x="807" y="266"/>
                    <a:pt x="807" y="266"/>
                    <a:pt x="807" y="266"/>
                  </a:cubicBezTo>
                  <a:cubicBezTo>
                    <a:pt x="744" y="266"/>
                    <a:pt x="744" y="266"/>
                    <a:pt x="744" y="266"/>
                  </a:cubicBezTo>
                  <a:cubicBezTo>
                    <a:pt x="746" y="284"/>
                    <a:pt x="758" y="293"/>
                    <a:pt x="774" y="293"/>
                  </a:cubicBezTo>
                  <a:cubicBezTo>
                    <a:pt x="785" y="293"/>
                    <a:pt x="792" y="291"/>
                    <a:pt x="800" y="285"/>
                  </a:cubicBezTo>
                  <a:cubicBezTo>
                    <a:pt x="801" y="285"/>
                    <a:pt x="801" y="285"/>
                    <a:pt x="801" y="285"/>
                  </a:cubicBezTo>
                  <a:cubicBezTo>
                    <a:pt x="801" y="300"/>
                    <a:pt x="801" y="300"/>
                    <a:pt x="801" y="300"/>
                  </a:cubicBezTo>
                  <a:cubicBezTo>
                    <a:pt x="793" y="306"/>
                    <a:pt x="783" y="309"/>
                    <a:pt x="772" y="309"/>
                  </a:cubicBezTo>
                  <a:close/>
                  <a:moveTo>
                    <a:pt x="744" y="251"/>
                  </a:moveTo>
                  <a:cubicBezTo>
                    <a:pt x="791" y="251"/>
                    <a:pt x="791" y="251"/>
                    <a:pt x="791" y="251"/>
                  </a:cubicBezTo>
                  <a:cubicBezTo>
                    <a:pt x="790" y="237"/>
                    <a:pt x="783" y="227"/>
                    <a:pt x="769" y="227"/>
                  </a:cubicBezTo>
                  <a:cubicBezTo>
                    <a:pt x="756" y="227"/>
                    <a:pt x="747" y="237"/>
                    <a:pt x="744" y="25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sz="1350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54ACD-BEB7-4258-A5F3-653792456C00}" type="datetime4">
              <a:rPr lang="en-US" smtClean="0"/>
              <a:t>December 18, 2015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Private | Confidential | Internal Use Only 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F8AB-BCEA-4347-8BA6-BE776009BC89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99627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late Quote">
    <p:bg>
      <p:bgPr>
        <a:solidFill>
          <a:srgbClr val="42556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7410" y="285750"/>
            <a:ext cx="7092553" cy="1714500"/>
          </a:xfrm>
        </p:spPr>
        <p:txBody>
          <a:bodyPr>
            <a:noAutofit/>
          </a:bodyPr>
          <a:lstStyle>
            <a:lvl1pPr marL="288036" indent="-288036">
              <a:lnSpc>
                <a:spcPct val="80000"/>
              </a:lnSpc>
              <a:defRPr sz="4500"/>
            </a:lvl1pPr>
          </a:lstStyle>
          <a:p>
            <a:r>
              <a:rPr lang="en-US" dirty="0" smtClean="0"/>
              <a:t>“Click to add quote here. Type quotation marks before and after text.”</a:t>
            </a:r>
            <a:endParaRPr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546039" y="2114550"/>
            <a:ext cx="6773923" cy="102870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1500"/>
            </a:lvl1pPr>
            <a:lvl2pPr marL="0" indent="0">
              <a:spcBef>
                <a:spcPts val="0"/>
              </a:spcBef>
              <a:buFontTx/>
              <a:buNone/>
              <a:defRPr sz="1500"/>
            </a:lvl2pPr>
            <a:lvl3pPr marL="0" indent="0">
              <a:spcBef>
                <a:spcPts val="0"/>
              </a:spcBef>
              <a:buFontTx/>
              <a:buNone/>
              <a:defRPr sz="1500"/>
            </a:lvl3pPr>
            <a:lvl4pPr marL="0" indent="0">
              <a:spcBef>
                <a:spcPts val="0"/>
              </a:spcBef>
              <a:buFontTx/>
              <a:buNone/>
              <a:defRPr sz="1500"/>
            </a:lvl4pPr>
            <a:lvl5pPr marL="0" indent="0">
              <a:spcBef>
                <a:spcPts val="0"/>
              </a:spcBef>
              <a:buFontTx/>
              <a:buNone/>
              <a:defRPr sz="1500"/>
            </a:lvl5pPr>
            <a:lvl6pPr marL="0" indent="0">
              <a:spcBef>
                <a:spcPts val="0"/>
              </a:spcBef>
              <a:buFontTx/>
              <a:buNone/>
              <a:defRPr sz="1500"/>
            </a:lvl6pPr>
            <a:lvl7pPr marL="0" indent="0">
              <a:spcBef>
                <a:spcPts val="0"/>
              </a:spcBef>
              <a:buFontTx/>
              <a:buNone/>
              <a:defRPr sz="1500"/>
            </a:lvl7pPr>
            <a:lvl8pPr marL="0" indent="0">
              <a:spcBef>
                <a:spcPts val="0"/>
              </a:spcBef>
              <a:buFontTx/>
              <a:buNone/>
              <a:defRPr sz="1500"/>
            </a:lvl8pPr>
            <a:lvl9pPr marL="0" indent="0">
              <a:spcBef>
                <a:spcPts val="0"/>
              </a:spcBef>
              <a:buFontTx/>
              <a:buNone/>
              <a:defRPr sz="1500"/>
            </a:lvl9pPr>
          </a:lstStyle>
          <a:p>
            <a:pPr lvl="0"/>
            <a:r>
              <a:rPr lang="en-US" dirty="0" smtClean="0"/>
              <a:t>Click to add quoted person’s name, title, company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456011" y="4686301"/>
            <a:ext cx="727103" cy="292893"/>
            <a:chOff x="3578225" y="1146175"/>
            <a:chExt cx="5038725" cy="2111375"/>
          </a:xfrm>
          <a:solidFill>
            <a:schemeClr val="tx1"/>
          </a:solidFill>
        </p:grpSpPr>
        <p:sp>
          <p:nvSpPr>
            <p:cNvPr id="8" name="Freeform 5"/>
            <p:cNvSpPr>
              <a:spLocks noEditPoints="1"/>
            </p:cNvSpPr>
            <p:nvPr/>
          </p:nvSpPr>
          <p:spPr bwMode="auto">
            <a:xfrm>
              <a:off x="3578225" y="1146175"/>
              <a:ext cx="1725613" cy="498475"/>
            </a:xfrm>
            <a:custGeom>
              <a:avLst/>
              <a:gdLst>
                <a:gd name="T0" fmla="*/ 0 w 1087"/>
                <a:gd name="T1" fmla="*/ 0 h 314"/>
                <a:gd name="T2" fmla="*/ 0 w 1087"/>
                <a:gd name="T3" fmla="*/ 314 h 314"/>
                <a:gd name="T4" fmla="*/ 0 w 1087"/>
                <a:gd name="T5" fmla="*/ 314 h 314"/>
                <a:gd name="T6" fmla="*/ 1087 w 1087"/>
                <a:gd name="T7" fmla="*/ 314 h 314"/>
                <a:gd name="T8" fmla="*/ 1087 w 1087"/>
                <a:gd name="T9" fmla="*/ 0 h 314"/>
                <a:gd name="T10" fmla="*/ 0 w 1087"/>
                <a:gd name="T11" fmla="*/ 0 h 314"/>
                <a:gd name="T12" fmla="*/ 1018 w 1087"/>
                <a:gd name="T13" fmla="*/ 245 h 314"/>
                <a:gd name="T14" fmla="*/ 69 w 1087"/>
                <a:gd name="T15" fmla="*/ 245 h 314"/>
                <a:gd name="T16" fmla="*/ 69 w 1087"/>
                <a:gd name="T17" fmla="*/ 69 h 314"/>
                <a:gd name="T18" fmla="*/ 1018 w 1087"/>
                <a:gd name="T19" fmla="*/ 69 h 314"/>
                <a:gd name="T20" fmla="*/ 1018 w 1087"/>
                <a:gd name="T21" fmla="*/ 245 h 314"/>
                <a:gd name="T22" fmla="*/ 1018 w 1087"/>
                <a:gd name="T23" fmla="*/ 245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87" h="314">
                  <a:moveTo>
                    <a:pt x="0" y="0"/>
                  </a:moveTo>
                  <a:lnTo>
                    <a:pt x="0" y="314"/>
                  </a:lnTo>
                  <a:lnTo>
                    <a:pt x="0" y="314"/>
                  </a:lnTo>
                  <a:lnTo>
                    <a:pt x="1087" y="314"/>
                  </a:lnTo>
                  <a:lnTo>
                    <a:pt x="1087" y="0"/>
                  </a:lnTo>
                  <a:lnTo>
                    <a:pt x="0" y="0"/>
                  </a:lnTo>
                  <a:close/>
                  <a:moveTo>
                    <a:pt x="1018" y="245"/>
                  </a:moveTo>
                  <a:lnTo>
                    <a:pt x="69" y="245"/>
                  </a:lnTo>
                  <a:lnTo>
                    <a:pt x="69" y="69"/>
                  </a:lnTo>
                  <a:lnTo>
                    <a:pt x="1018" y="69"/>
                  </a:lnTo>
                  <a:lnTo>
                    <a:pt x="1018" y="245"/>
                  </a:lnTo>
                  <a:lnTo>
                    <a:pt x="1018" y="2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sz="1350"/>
            </a:p>
          </p:txBody>
        </p:sp>
        <p:sp>
          <p:nvSpPr>
            <p:cNvPr id="9" name="Freeform 6"/>
            <p:cNvSpPr>
              <a:spLocks noEditPoints="1"/>
            </p:cNvSpPr>
            <p:nvPr/>
          </p:nvSpPr>
          <p:spPr bwMode="auto">
            <a:xfrm>
              <a:off x="3578225" y="1968500"/>
              <a:ext cx="5038725" cy="1289050"/>
            </a:xfrm>
            <a:custGeom>
              <a:avLst/>
              <a:gdLst>
                <a:gd name="T0" fmla="*/ 80 w 1341"/>
                <a:gd name="T1" fmla="*/ 52 h 342"/>
                <a:gd name="T2" fmla="*/ 29 w 1341"/>
                <a:gd name="T3" fmla="*/ 77 h 342"/>
                <a:gd name="T4" fmla="*/ 212 w 1341"/>
                <a:gd name="T5" fmla="*/ 93 h 342"/>
                <a:gd name="T6" fmla="*/ 174 w 1341"/>
                <a:gd name="T7" fmla="*/ 134 h 342"/>
                <a:gd name="T8" fmla="*/ 272 w 1341"/>
                <a:gd name="T9" fmla="*/ 132 h 342"/>
                <a:gd name="T10" fmla="*/ 276 w 1341"/>
                <a:gd name="T11" fmla="*/ 38 h 342"/>
                <a:gd name="T12" fmla="*/ 327 w 1341"/>
                <a:gd name="T13" fmla="*/ 132 h 342"/>
                <a:gd name="T14" fmla="*/ 398 w 1341"/>
                <a:gd name="T15" fmla="*/ 0 h 342"/>
                <a:gd name="T16" fmla="*/ 402 w 1341"/>
                <a:gd name="T17" fmla="*/ 134 h 342"/>
                <a:gd name="T18" fmla="*/ 448 w 1341"/>
                <a:gd name="T19" fmla="*/ 93 h 342"/>
                <a:gd name="T20" fmla="*/ 448 w 1341"/>
                <a:gd name="T21" fmla="*/ 74 h 342"/>
                <a:gd name="T22" fmla="*/ 642 w 1341"/>
                <a:gd name="T23" fmla="*/ 60 h 342"/>
                <a:gd name="T24" fmla="*/ 642 w 1341"/>
                <a:gd name="T25" fmla="*/ 131 h 342"/>
                <a:gd name="T26" fmla="*/ 570 w 1341"/>
                <a:gd name="T27" fmla="*/ 111 h 342"/>
                <a:gd name="T28" fmla="*/ 530 w 1341"/>
                <a:gd name="T29" fmla="*/ 60 h 342"/>
                <a:gd name="T30" fmla="*/ 558 w 1341"/>
                <a:gd name="T31" fmla="*/ 38 h 342"/>
                <a:gd name="T32" fmla="*/ 738 w 1341"/>
                <a:gd name="T33" fmla="*/ 89 h 342"/>
                <a:gd name="T34" fmla="*/ 787 w 1341"/>
                <a:gd name="T35" fmla="*/ 45 h 342"/>
                <a:gd name="T36" fmla="*/ 736 w 1341"/>
                <a:gd name="T37" fmla="*/ 65 h 342"/>
                <a:gd name="T38" fmla="*/ 848 w 1341"/>
                <a:gd name="T39" fmla="*/ 73 h 342"/>
                <a:gd name="T40" fmla="*/ 876 w 1341"/>
                <a:gd name="T41" fmla="*/ 73 h 342"/>
                <a:gd name="T42" fmla="*/ 833 w 1341"/>
                <a:gd name="T43" fmla="*/ 91 h 342"/>
                <a:gd name="T44" fmla="*/ 965 w 1341"/>
                <a:gd name="T45" fmla="*/ 43 h 342"/>
                <a:gd name="T46" fmla="*/ 964 w 1341"/>
                <a:gd name="T47" fmla="*/ 103 h 342"/>
                <a:gd name="T48" fmla="*/ 1010 w 1341"/>
                <a:gd name="T49" fmla="*/ 132 h 342"/>
                <a:gd name="T50" fmla="*/ 1070 w 1341"/>
                <a:gd name="T51" fmla="*/ 38 h 342"/>
                <a:gd name="T52" fmla="*/ 1010 w 1341"/>
                <a:gd name="T53" fmla="*/ 89 h 342"/>
                <a:gd name="T54" fmla="*/ 1133 w 1341"/>
                <a:gd name="T55" fmla="*/ 73 h 342"/>
                <a:gd name="T56" fmla="*/ 1160 w 1341"/>
                <a:gd name="T57" fmla="*/ 73 h 342"/>
                <a:gd name="T58" fmla="*/ 1117 w 1341"/>
                <a:gd name="T59" fmla="*/ 91 h 342"/>
                <a:gd name="T60" fmla="*/ 1239 w 1341"/>
                <a:gd name="T61" fmla="*/ 39 h 342"/>
                <a:gd name="T62" fmla="*/ 1180 w 1341"/>
                <a:gd name="T63" fmla="*/ 132 h 342"/>
                <a:gd name="T64" fmla="*/ 1246 w 1341"/>
                <a:gd name="T65" fmla="*/ 85 h 342"/>
                <a:gd name="T66" fmla="*/ 1314 w 1341"/>
                <a:gd name="T67" fmla="*/ 132 h 342"/>
                <a:gd name="T68" fmla="*/ 1295 w 1341"/>
                <a:gd name="T69" fmla="*/ 110 h 342"/>
                <a:gd name="T70" fmla="*/ 18 w 1341"/>
                <a:gd name="T71" fmla="*/ 231 h 342"/>
                <a:gd name="T72" fmla="*/ 81 w 1341"/>
                <a:gd name="T73" fmla="*/ 307 h 342"/>
                <a:gd name="T74" fmla="*/ 164 w 1341"/>
                <a:gd name="T75" fmla="*/ 307 h 342"/>
                <a:gd name="T76" fmla="*/ 103 w 1341"/>
                <a:gd name="T77" fmla="*/ 214 h 342"/>
                <a:gd name="T78" fmla="*/ 252 w 1341"/>
                <a:gd name="T79" fmla="*/ 229 h 342"/>
                <a:gd name="T80" fmla="*/ 252 w 1341"/>
                <a:gd name="T81" fmla="*/ 307 h 342"/>
                <a:gd name="T82" fmla="*/ 211 w 1341"/>
                <a:gd name="T83" fmla="*/ 214 h 342"/>
                <a:gd name="T84" fmla="*/ 305 w 1341"/>
                <a:gd name="T85" fmla="*/ 212 h 342"/>
                <a:gd name="T86" fmla="*/ 338 w 1341"/>
                <a:gd name="T87" fmla="*/ 285 h 342"/>
                <a:gd name="T88" fmla="*/ 281 w 1341"/>
                <a:gd name="T89" fmla="*/ 251 h 342"/>
                <a:gd name="T90" fmla="*/ 403 w 1341"/>
                <a:gd name="T91" fmla="*/ 229 h 342"/>
                <a:gd name="T92" fmla="*/ 382 w 1341"/>
                <a:gd name="T93" fmla="*/ 228 h 342"/>
                <a:gd name="T94" fmla="*/ 430 w 1341"/>
                <a:gd name="T95" fmla="*/ 342 h 342"/>
                <a:gd name="T96" fmla="*/ 498 w 1341"/>
                <a:gd name="T97" fmla="*/ 260 h 342"/>
                <a:gd name="T98" fmla="*/ 577 w 1341"/>
                <a:gd name="T99" fmla="*/ 212 h 342"/>
                <a:gd name="T100" fmla="*/ 554 w 1341"/>
                <a:gd name="T101" fmla="*/ 307 h 342"/>
                <a:gd name="T102" fmla="*/ 623 w 1341"/>
                <a:gd name="T103" fmla="*/ 187 h 342"/>
                <a:gd name="T104" fmla="*/ 621 w 1341"/>
                <a:gd name="T105" fmla="*/ 307 h 342"/>
                <a:gd name="T106" fmla="*/ 644 w 1341"/>
                <a:gd name="T107" fmla="*/ 300 h 342"/>
                <a:gd name="T108" fmla="*/ 644 w 1341"/>
                <a:gd name="T109" fmla="*/ 240 h 342"/>
                <a:gd name="T110" fmla="*/ 661 w 1341"/>
                <a:gd name="T111" fmla="*/ 238 h 342"/>
                <a:gd name="T112" fmla="*/ 807 w 1341"/>
                <a:gd name="T113" fmla="*/ 266 h 342"/>
                <a:gd name="T114" fmla="*/ 772 w 1341"/>
                <a:gd name="T115" fmla="*/ 309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41" h="342">
                  <a:moveTo>
                    <a:pt x="29" y="132"/>
                  </a:moveTo>
                  <a:cubicBezTo>
                    <a:pt x="0" y="132"/>
                    <a:pt x="0" y="132"/>
                    <a:pt x="0" y="1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80" y="52"/>
                    <a:pt x="80" y="52"/>
                    <a:pt x="80" y="5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80" y="132"/>
                    <a:pt x="80" y="132"/>
                    <a:pt x="80" y="132"/>
                  </a:cubicBezTo>
                  <a:cubicBezTo>
                    <a:pt x="80" y="77"/>
                    <a:pt x="80" y="77"/>
                    <a:pt x="80" y="77"/>
                  </a:cubicBezTo>
                  <a:cubicBezTo>
                    <a:pt x="29" y="77"/>
                    <a:pt x="29" y="77"/>
                    <a:pt x="29" y="77"/>
                  </a:cubicBezTo>
                  <a:lnTo>
                    <a:pt x="29" y="132"/>
                  </a:lnTo>
                  <a:close/>
                  <a:moveTo>
                    <a:pt x="174" y="134"/>
                  </a:moveTo>
                  <a:cubicBezTo>
                    <a:pt x="145" y="134"/>
                    <a:pt x="125" y="116"/>
                    <a:pt x="125" y="85"/>
                  </a:cubicBezTo>
                  <a:cubicBezTo>
                    <a:pt x="125" y="56"/>
                    <a:pt x="144" y="36"/>
                    <a:pt x="170" y="36"/>
                  </a:cubicBezTo>
                  <a:cubicBezTo>
                    <a:pt x="198" y="36"/>
                    <a:pt x="212" y="55"/>
                    <a:pt x="212" y="83"/>
                  </a:cubicBezTo>
                  <a:cubicBezTo>
                    <a:pt x="212" y="93"/>
                    <a:pt x="212" y="93"/>
                    <a:pt x="212" y="93"/>
                  </a:cubicBezTo>
                  <a:cubicBezTo>
                    <a:pt x="152" y="93"/>
                    <a:pt x="152" y="93"/>
                    <a:pt x="152" y="93"/>
                  </a:cubicBezTo>
                  <a:cubicBezTo>
                    <a:pt x="155" y="108"/>
                    <a:pt x="167" y="112"/>
                    <a:pt x="178" y="112"/>
                  </a:cubicBezTo>
                  <a:cubicBezTo>
                    <a:pt x="188" y="112"/>
                    <a:pt x="195" y="110"/>
                    <a:pt x="204" y="104"/>
                  </a:cubicBezTo>
                  <a:cubicBezTo>
                    <a:pt x="205" y="104"/>
                    <a:pt x="205" y="104"/>
                    <a:pt x="205" y="104"/>
                  </a:cubicBezTo>
                  <a:cubicBezTo>
                    <a:pt x="205" y="126"/>
                    <a:pt x="205" y="126"/>
                    <a:pt x="205" y="126"/>
                  </a:cubicBezTo>
                  <a:cubicBezTo>
                    <a:pt x="198" y="131"/>
                    <a:pt x="187" y="134"/>
                    <a:pt x="174" y="134"/>
                  </a:cubicBezTo>
                  <a:close/>
                  <a:moveTo>
                    <a:pt x="152" y="74"/>
                  </a:moveTo>
                  <a:cubicBezTo>
                    <a:pt x="186" y="74"/>
                    <a:pt x="186" y="74"/>
                    <a:pt x="186" y="74"/>
                  </a:cubicBezTo>
                  <a:cubicBezTo>
                    <a:pt x="186" y="64"/>
                    <a:pt x="182" y="58"/>
                    <a:pt x="170" y="58"/>
                  </a:cubicBezTo>
                  <a:cubicBezTo>
                    <a:pt x="162" y="58"/>
                    <a:pt x="155" y="61"/>
                    <a:pt x="152" y="74"/>
                  </a:cubicBezTo>
                  <a:close/>
                  <a:moveTo>
                    <a:pt x="287" y="77"/>
                  </a:moveTo>
                  <a:cubicBezTo>
                    <a:pt x="272" y="132"/>
                    <a:pt x="272" y="132"/>
                    <a:pt x="272" y="132"/>
                  </a:cubicBezTo>
                  <a:cubicBezTo>
                    <a:pt x="247" y="132"/>
                    <a:pt x="247" y="132"/>
                    <a:pt x="247" y="132"/>
                  </a:cubicBezTo>
                  <a:cubicBezTo>
                    <a:pt x="218" y="39"/>
                    <a:pt x="218" y="39"/>
                    <a:pt x="218" y="39"/>
                  </a:cubicBezTo>
                  <a:cubicBezTo>
                    <a:pt x="218" y="38"/>
                    <a:pt x="218" y="38"/>
                    <a:pt x="218" y="38"/>
                  </a:cubicBezTo>
                  <a:cubicBezTo>
                    <a:pt x="246" y="38"/>
                    <a:pt x="246" y="38"/>
                    <a:pt x="246" y="38"/>
                  </a:cubicBezTo>
                  <a:cubicBezTo>
                    <a:pt x="261" y="93"/>
                    <a:pt x="261" y="93"/>
                    <a:pt x="261" y="93"/>
                  </a:cubicBezTo>
                  <a:cubicBezTo>
                    <a:pt x="276" y="38"/>
                    <a:pt x="276" y="38"/>
                    <a:pt x="276" y="38"/>
                  </a:cubicBezTo>
                  <a:cubicBezTo>
                    <a:pt x="298" y="38"/>
                    <a:pt x="298" y="38"/>
                    <a:pt x="298" y="38"/>
                  </a:cubicBezTo>
                  <a:cubicBezTo>
                    <a:pt x="313" y="93"/>
                    <a:pt x="313" y="93"/>
                    <a:pt x="313" y="93"/>
                  </a:cubicBezTo>
                  <a:cubicBezTo>
                    <a:pt x="329" y="38"/>
                    <a:pt x="329" y="38"/>
                    <a:pt x="329" y="38"/>
                  </a:cubicBezTo>
                  <a:cubicBezTo>
                    <a:pt x="355" y="38"/>
                    <a:pt x="355" y="38"/>
                    <a:pt x="355" y="38"/>
                  </a:cubicBezTo>
                  <a:cubicBezTo>
                    <a:pt x="355" y="39"/>
                    <a:pt x="355" y="39"/>
                    <a:pt x="355" y="39"/>
                  </a:cubicBezTo>
                  <a:cubicBezTo>
                    <a:pt x="327" y="132"/>
                    <a:pt x="327" y="132"/>
                    <a:pt x="327" y="132"/>
                  </a:cubicBezTo>
                  <a:cubicBezTo>
                    <a:pt x="302" y="132"/>
                    <a:pt x="302" y="132"/>
                    <a:pt x="302" y="132"/>
                  </a:cubicBezTo>
                  <a:lnTo>
                    <a:pt x="287" y="77"/>
                  </a:lnTo>
                  <a:close/>
                  <a:moveTo>
                    <a:pt x="402" y="134"/>
                  </a:moveTo>
                  <a:cubicBezTo>
                    <a:pt x="379" y="134"/>
                    <a:pt x="370" y="125"/>
                    <a:pt x="370" y="104"/>
                  </a:cubicBezTo>
                  <a:cubicBezTo>
                    <a:pt x="370" y="0"/>
                    <a:pt x="370" y="0"/>
                    <a:pt x="370" y="0"/>
                  </a:cubicBezTo>
                  <a:cubicBezTo>
                    <a:pt x="398" y="0"/>
                    <a:pt x="398" y="0"/>
                    <a:pt x="398" y="0"/>
                  </a:cubicBezTo>
                  <a:cubicBezTo>
                    <a:pt x="398" y="102"/>
                    <a:pt x="398" y="102"/>
                    <a:pt x="398" y="102"/>
                  </a:cubicBezTo>
                  <a:cubicBezTo>
                    <a:pt x="398" y="108"/>
                    <a:pt x="400" y="111"/>
                    <a:pt x="406" y="111"/>
                  </a:cubicBezTo>
                  <a:cubicBezTo>
                    <a:pt x="408" y="111"/>
                    <a:pt x="410" y="110"/>
                    <a:pt x="412" y="109"/>
                  </a:cubicBezTo>
                  <a:cubicBezTo>
                    <a:pt x="413" y="109"/>
                    <a:pt x="413" y="109"/>
                    <a:pt x="413" y="109"/>
                  </a:cubicBezTo>
                  <a:cubicBezTo>
                    <a:pt x="413" y="132"/>
                    <a:pt x="413" y="132"/>
                    <a:pt x="413" y="132"/>
                  </a:cubicBezTo>
                  <a:cubicBezTo>
                    <a:pt x="410" y="133"/>
                    <a:pt x="406" y="134"/>
                    <a:pt x="402" y="134"/>
                  </a:cubicBezTo>
                  <a:close/>
                  <a:moveTo>
                    <a:pt x="469" y="134"/>
                  </a:moveTo>
                  <a:cubicBezTo>
                    <a:pt x="440" y="134"/>
                    <a:pt x="420" y="116"/>
                    <a:pt x="420" y="85"/>
                  </a:cubicBezTo>
                  <a:cubicBezTo>
                    <a:pt x="420" y="56"/>
                    <a:pt x="440" y="36"/>
                    <a:pt x="465" y="36"/>
                  </a:cubicBezTo>
                  <a:cubicBezTo>
                    <a:pt x="494" y="36"/>
                    <a:pt x="507" y="55"/>
                    <a:pt x="507" y="83"/>
                  </a:cubicBezTo>
                  <a:cubicBezTo>
                    <a:pt x="507" y="93"/>
                    <a:pt x="507" y="93"/>
                    <a:pt x="507" y="93"/>
                  </a:cubicBezTo>
                  <a:cubicBezTo>
                    <a:pt x="448" y="93"/>
                    <a:pt x="448" y="93"/>
                    <a:pt x="448" y="93"/>
                  </a:cubicBezTo>
                  <a:cubicBezTo>
                    <a:pt x="451" y="108"/>
                    <a:pt x="462" y="112"/>
                    <a:pt x="474" y="112"/>
                  </a:cubicBezTo>
                  <a:cubicBezTo>
                    <a:pt x="484" y="112"/>
                    <a:pt x="491" y="110"/>
                    <a:pt x="500" y="104"/>
                  </a:cubicBezTo>
                  <a:cubicBezTo>
                    <a:pt x="501" y="104"/>
                    <a:pt x="501" y="104"/>
                    <a:pt x="501" y="104"/>
                  </a:cubicBezTo>
                  <a:cubicBezTo>
                    <a:pt x="501" y="126"/>
                    <a:pt x="501" y="126"/>
                    <a:pt x="501" y="126"/>
                  </a:cubicBezTo>
                  <a:cubicBezTo>
                    <a:pt x="493" y="131"/>
                    <a:pt x="482" y="134"/>
                    <a:pt x="469" y="134"/>
                  </a:cubicBezTo>
                  <a:close/>
                  <a:moveTo>
                    <a:pt x="448" y="74"/>
                  </a:moveTo>
                  <a:cubicBezTo>
                    <a:pt x="482" y="74"/>
                    <a:pt x="482" y="74"/>
                    <a:pt x="482" y="74"/>
                  </a:cubicBezTo>
                  <a:cubicBezTo>
                    <a:pt x="481" y="64"/>
                    <a:pt x="477" y="58"/>
                    <a:pt x="466" y="58"/>
                  </a:cubicBezTo>
                  <a:cubicBezTo>
                    <a:pt x="457" y="58"/>
                    <a:pt x="450" y="61"/>
                    <a:pt x="448" y="74"/>
                  </a:cubicBezTo>
                  <a:close/>
                  <a:moveTo>
                    <a:pt x="622" y="38"/>
                  </a:moveTo>
                  <a:cubicBezTo>
                    <a:pt x="642" y="38"/>
                    <a:pt x="642" y="38"/>
                    <a:pt x="642" y="38"/>
                  </a:cubicBezTo>
                  <a:cubicBezTo>
                    <a:pt x="642" y="60"/>
                    <a:pt x="642" y="60"/>
                    <a:pt x="642" y="60"/>
                  </a:cubicBezTo>
                  <a:cubicBezTo>
                    <a:pt x="622" y="60"/>
                    <a:pt x="622" y="60"/>
                    <a:pt x="622" y="60"/>
                  </a:cubicBezTo>
                  <a:cubicBezTo>
                    <a:pt x="622" y="99"/>
                    <a:pt x="622" y="99"/>
                    <a:pt x="622" y="99"/>
                  </a:cubicBezTo>
                  <a:cubicBezTo>
                    <a:pt x="622" y="107"/>
                    <a:pt x="625" y="111"/>
                    <a:pt x="633" y="111"/>
                  </a:cubicBezTo>
                  <a:cubicBezTo>
                    <a:pt x="636" y="111"/>
                    <a:pt x="639" y="110"/>
                    <a:pt x="642" y="109"/>
                  </a:cubicBezTo>
                  <a:cubicBezTo>
                    <a:pt x="642" y="109"/>
                    <a:pt x="642" y="109"/>
                    <a:pt x="642" y="109"/>
                  </a:cubicBezTo>
                  <a:cubicBezTo>
                    <a:pt x="642" y="131"/>
                    <a:pt x="642" y="131"/>
                    <a:pt x="642" y="131"/>
                  </a:cubicBezTo>
                  <a:cubicBezTo>
                    <a:pt x="639" y="132"/>
                    <a:pt x="633" y="134"/>
                    <a:pt x="625" y="134"/>
                  </a:cubicBezTo>
                  <a:cubicBezTo>
                    <a:pt x="603" y="134"/>
                    <a:pt x="594" y="124"/>
                    <a:pt x="594" y="100"/>
                  </a:cubicBezTo>
                  <a:cubicBezTo>
                    <a:pt x="594" y="60"/>
                    <a:pt x="594" y="60"/>
                    <a:pt x="594" y="60"/>
                  </a:cubicBezTo>
                  <a:cubicBezTo>
                    <a:pt x="558" y="60"/>
                    <a:pt x="558" y="60"/>
                    <a:pt x="558" y="60"/>
                  </a:cubicBezTo>
                  <a:cubicBezTo>
                    <a:pt x="558" y="99"/>
                    <a:pt x="558" y="99"/>
                    <a:pt x="558" y="99"/>
                  </a:cubicBezTo>
                  <a:cubicBezTo>
                    <a:pt x="558" y="107"/>
                    <a:pt x="561" y="111"/>
                    <a:pt x="570" y="111"/>
                  </a:cubicBezTo>
                  <a:cubicBezTo>
                    <a:pt x="572" y="111"/>
                    <a:pt x="575" y="110"/>
                    <a:pt x="578" y="109"/>
                  </a:cubicBezTo>
                  <a:cubicBezTo>
                    <a:pt x="579" y="109"/>
                    <a:pt x="579" y="109"/>
                    <a:pt x="579" y="109"/>
                  </a:cubicBezTo>
                  <a:cubicBezTo>
                    <a:pt x="579" y="131"/>
                    <a:pt x="579" y="131"/>
                    <a:pt x="579" y="131"/>
                  </a:cubicBezTo>
                  <a:cubicBezTo>
                    <a:pt x="575" y="132"/>
                    <a:pt x="570" y="134"/>
                    <a:pt x="562" y="134"/>
                  </a:cubicBezTo>
                  <a:cubicBezTo>
                    <a:pt x="539" y="134"/>
                    <a:pt x="530" y="124"/>
                    <a:pt x="530" y="100"/>
                  </a:cubicBezTo>
                  <a:cubicBezTo>
                    <a:pt x="530" y="60"/>
                    <a:pt x="530" y="60"/>
                    <a:pt x="530" y="60"/>
                  </a:cubicBezTo>
                  <a:cubicBezTo>
                    <a:pt x="516" y="60"/>
                    <a:pt x="516" y="60"/>
                    <a:pt x="516" y="60"/>
                  </a:cubicBezTo>
                  <a:cubicBezTo>
                    <a:pt x="516" y="38"/>
                    <a:pt x="516" y="38"/>
                    <a:pt x="516" y="38"/>
                  </a:cubicBezTo>
                  <a:cubicBezTo>
                    <a:pt x="530" y="38"/>
                    <a:pt x="530" y="38"/>
                    <a:pt x="530" y="38"/>
                  </a:cubicBezTo>
                  <a:cubicBezTo>
                    <a:pt x="530" y="12"/>
                    <a:pt x="530" y="12"/>
                    <a:pt x="530" y="12"/>
                  </a:cubicBezTo>
                  <a:cubicBezTo>
                    <a:pt x="558" y="12"/>
                    <a:pt x="558" y="12"/>
                    <a:pt x="558" y="12"/>
                  </a:cubicBezTo>
                  <a:cubicBezTo>
                    <a:pt x="558" y="38"/>
                    <a:pt x="558" y="38"/>
                    <a:pt x="558" y="38"/>
                  </a:cubicBezTo>
                  <a:cubicBezTo>
                    <a:pt x="594" y="38"/>
                    <a:pt x="594" y="38"/>
                    <a:pt x="594" y="38"/>
                  </a:cubicBezTo>
                  <a:cubicBezTo>
                    <a:pt x="594" y="12"/>
                    <a:pt x="594" y="12"/>
                    <a:pt x="594" y="12"/>
                  </a:cubicBezTo>
                  <a:cubicBezTo>
                    <a:pt x="622" y="12"/>
                    <a:pt x="622" y="12"/>
                    <a:pt x="622" y="12"/>
                  </a:cubicBezTo>
                  <a:cubicBezTo>
                    <a:pt x="622" y="38"/>
                    <a:pt x="622" y="38"/>
                    <a:pt x="622" y="38"/>
                  </a:cubicBezTo>
                  <a:close/>
                  <a:moveTo>
                    <a:pt x="787" y="45"/>
                  </a:moveTo>
                  <a:cubicBezTo>
                    <a:pt x="787" y="73"/>
                    <a:pt x="768" y="89"/>
                    <a:pt x="738" y="89"/>
                  </a:cubicBezTo>
                  <a:cubicBezTo>
                    <a:pt x="718" y="89"/>
                    <a:pt x="718" y="89"/>
                    <a:pt x="718" y="89"/>
                  </a:cubicBezTo>
                  <a:cubicBezTo>
                    <a:pt x="718" y="132"/>
                    <a:pt x="718" y="132"/>
                    <a:pt x="718" y="132"/>
                  </a:cubicBezTo>
                  <a:cubicBezTo>
                    <a:pt x="689" y="132"/>
                    <a:pt x="689" y="132"/>
                    <a:pt x="689" y="132"/>
                  </a:cubicBezTo>
                  <a:cubicBezTo>
                    <a:pt x="689" y="0"/>
                    <a:pt x="689" y="0"/>
                    <a:pt x="689" y="0"/>
                  </a:cubicBezTo>
                  <a:cubicBezTo>
                    <a:pt x="738" y="0"/>
                    <a:pt x="738" y="0"/>
                    <a:pt x="738" y="0"/>
                  </a:cubicBezTo>
                  <a:cubicBezTo>
                    <a:pt x="768" y="0"/>
                    <a:pt x="787" y="16"/>
                    <a:pt x="787" y="45"/>
                  </a:cubicBezTo>
                  <a:close/>
                  <a:moveTo>
                    <a:pt x="736" y="65"/>
                  </a:moveTo>
                  <a:cubicBezTo>
                    <a:pt x="751" y="65"/>
                    <a:pt x="758" y="57"/>
                    <a:pt x="758" y="45"/>
                  </a:cubicBezTo>
                  <a:cubicBezTo>
                    <a:pt x="758" y="33"/>
                    <a:pt x="751" y="24"/>
                    <a:pt x="736" y="24"/>
                  </a:cubicBezTo>
                  <a:cubicBezTo>
                    <a:pt x="718" y="24"/>
                    <a:pt x="718" y="24"/>
                    <a:pt x="718" y="24"/>
                  </a:cubicBezTo>
                  <a:cubicBezTo>
                    <a:pt x="718" y="65"/>
                    <a:pt x="718" y="65"/>
                    <a:pt x="718" y="65"/>
                  </a:cubicBezTo>
                  <a:lnTo>
                    <a:pt x="736" y="65"/>
                  </a:lnTo>
                  <a:close/>
                  <a:moveTo>
                    <a:pt x="849" y="123"/>
                  </a:moveTo>
                  <a:cubicBezTo>
                    <a:pt x="843" y="130"/>
                    <a:pt x="834" y="134"/>
                    <a:pt x="824" y="134"/>
                  </a:cubicBezTo>
                  <a:cubicBezTo>
                    <a:pt x="806" y="134"/>
                    <a:pt x="791" y="122"/>
                    <a:pt x="791" y="103"/>
                  </a:cubicBezTo>
                  <a:cubicBezTo>
                    <a:pt x="791" y="84"/>
                    <a:pt x="806" y="72"/>
                    <a:pt x="827" y="72"/>
                  </a:cubicBezTo>
                  <a:cubicBezTo>
                    <a:pt x="834" y="72"/>
                    <a:pt x="841" y="73"/>
                    <a:pt x="848" y="75"/>
                  </a:cubicBezTo>
                  <a:cubicBezTo>
                    <a:pt x="848" y="73"/>
                    <a:pt x="848" y="73"/>
                    <a:pt x="848" y="73"/>
                  </a:cubicBezTo>
                  <a:cubicBezTo>
                    <a:pt x="848" y="63"/>
                    <a:pt x="842" y="59"/>
                    <a:pt x="827" y="59"/>
                  </a:cubicBezTo>
                  <a:cubicBezTo>
                    <a:pt x="818" y="59"/>
                    <a:pt x="809" y="62"/>
                    <a:pt x="801" y="66"/>
                  </a:cubicBezTo>
                  <a:cubicBezTo>
                    <a:pt x="800" y="66"/>
                    <a:pt x="800" y="66"/>
                    <a:pt x="800" y="66"/>
                  </a:cubicBezTo>
                  <a:cubicBezTo>
                    <a:pt x="800" y="44"/>
                    <a:pt x="800" y="44"/>
                    <a:pt x="800" y="44"/>
                  </a:cubicBezTo>
                  <a:cubicBezTo>
                    <a:pt x="807" y="40"/>
                    <a:pt x="820" y="36"/>
                    <a:pt x="832" y="36"/>
                  </a:cubicBezTo>
                  <a:cubicBezTo>
                    <a:pt x="860" y="36"/>
                    <a:pt x="876" y="49"/>
                    <a:pt x="876" y="73"/>
                  </a:cubicBezTo>
                  <a:cubicBezTo>
                    <a:pt x="876" y="132"/>
                    <a:pt x="876" y="132"/>
                    <a:pt x="876" y="132"/>
                  </a:cubicBezTo>
                  <a:cubicBezTo>
                    <a:pt x="849" y="132"/>
                    <a:pt x="849" y="132"/>
                    <a:pt x="849" y="132"/>
                  </a:cubicBezTo>
                  <a:cubicBezTo>
                    <a:pt x="849" y="123"/>
                    <a:pt x="849" y="123"/>
                    <a:pt x="849" y="123"/>
                  </a:cubicBezTo>
                  <a:close/>
                  <a:moveTo>
                    <a:pt x="848" y="102"/>
                  </a:moveTo>
                  <a:cubicBezTo>
                    <a:pt x="848" y="94"/>
                    <a:pt x="848" y="94"/>
                    <a:pt x="848" y="94"/>
                  </a:cubicBezTo>
                  <a:cubicBezTo>
                    <a:pt x="844" y="92"/>
                    <a:pt x="838" y="91"/>
                    <a:pt x="833" y="91"/>
                  </a:cubicBezTo>
                  <a:cubicBezTo>
                    <a:pt x="823" y="91"/>
                    <a:pt x="818" y="95"/>
                    <a:pt x="818" y="102"/>
                  </a:cubicBezTo>
                  <a:cubicBezTo>
                    <a:pt x="818" y="110"/>
                    <a:pt x="823" y="113"/>
                    <a:pt x="832" y="113"/>
                  </a:cubicBezTo>
                  <a:cubicBezTo>
                    <a:pt x="839" y="113"/>
                    <a:pt x="845" y="109"/>
                    <a:pt x="848" y="102"/>
                  </a:cubicBezTo>
                  <a:close/>
                  <a:moveTo>
                    <a:pt x="890" y="85"/>
                  </a:moveTo>
                  <a:cubicBezTo>
                    <a:pt x="890" y="55"/>
                    <a:pt x="911" y="36"/>
                    <a:pt x="939" y="36"/>
                  </a:cubicBezTo>
                  <a:cubicBezTo>
                    <a:pt x="949" y="36"/>
                    <a:pt x="958" y="38"/>
                    <a:pt x="965" y="43"/>
                  </a:cubicBezTo>
                  <a:cubicBezTo>
                    <a:pt x="965" y="67"/>
                    <a:pt x="965" y="67"/>
                    <a:pt x="965" y="67"/>
                  </a:cubicBezTo>
                  <a:cubicBezTo>
                    <a:pt x="964" y="67"/>
                    <a:pt x="964" y="67"/>
                    <a:pt x="964" y="67"/>
                  </a:cubicBezTo>
                  <a:cubicBezTo>
                    <a:pt x="958" y="62"/>
                    <a:pt x="951" y="60"/>
                    <a:pt x="943" y="60"/>
                  </a:cubicBezTo>
                  <a:cubicBezTo>
                    <a:pt x="929" y="60"/>
                    <a:pt x="918" y="69"/>
                    <a:pt x="918" y="85"/>
                  </a:cubicBezTo>
                  <a:cubicBezTo>
                    <a:pt x="918" y="101"/>
                    <a:pt x="929" y="110"/>
                    <a:pt x="943" y="110"/>
                  </a:cubicBezTo>
                  <a:cubicBezTo>
                    <a:pt x="951" y="110"/>
                    <a:pt x="958" y="108"/>
                    <a:pt x="964" y="103"/>
                  </a:cubicBezTo>
                  <a:cubicBezTo>
                    <a:pt x="965" y="103"/>
                    <a:pt x="965" y="103"/>
                    <a:pt x="965" y="103"/>
                  </a:cubicBezTo>
                  <a:cubicBezTo>
                    <a:pt x="965" y="127"/>
                    <a:pt x="965" y="127"/>
                    <a:pt x="965" y="127"/>
                  </a:cubicBezTo>
                  <a:cubicBezTo>
                    <a:pt x="958" y="132"/>
                    <a:pt x="949" y="134"/>
                    <a:pt x="939" y="134"/>
                  </a:cubicBezTo>
                  <a:cubicBezTo>
                    <a:pt x="911" y="134"/>
                    <a:pt x="890" y="115"/>
                    <a:pt x="890" y="85"/>
                  </a:cubicBezTo>
                  <a:close/>
                  <a:moveTo>
                    <a:pt x="1010" y="89"/>
                  </a:moveTo>
                  <a:cubicBezTo>
                    <a:pt x="1010" y="132"/>
                    <a:pt x="1010" y="132"/>
                    <a:pt x="1010" y="132"/>
                  </a:cubicBezTo>
                  <a:cubicBezTo>
                    <a:pt x="983" y="132"/>
                    <a:pt x="983" y="132"/>
                    <a:pt x="983" y="132"/>
                  </a:cubicBezTo>
                  <a:cubicBezTo>
                    <a:pt x="983" y="0"/>
                    <a:pt x="983" y="0"/>
                    <a:pt x="983" y="0"/>
                  </a:cubicBezTo>
                  <a:cubicBezTo>
                    <a:pt x="1010" y="0"/>
                    <a:pt x="1010" y="0"/>
                    <a:pt x="1010" y="0"/>
                  </a:cubicBezTo>
                  <a:cubicBezTo>
                    <a:pt x="1010" y="75"/>
                    <a:pt x="1010" y="75"/>
                    <a:pt x="1010" y="75"/>
                  </a:cubicBezTo>
                  <a:cubicBezTo>
                    <a:pt x="1039" y="38"/>
                    <a:pt x="1039" y="38"/>
                    <a:pt x="1039" y="38"/>
                  </a:cubicBezTo>
                  <a:cubicBezTo>
                    <a:pt x="1070" y="38"/>
                    <a:pt x="1070" y="38"/>
                    <a:pt x="1070" y="38"/>
                  </a:cubicBezTo>
                  <a:cubicBezTo>
                    <a:pt x="1070" y="39"/>
                    <a:pt x="1070" y="39"/>
                    <a:pt x="1070" y="39"/>
                  </a:cubicBezTo>
                  <a:cubicBezTo>
                    <a:pt x="1036" y="82"/>
                    <a:pt x="1036" y="82"/>
                    <a:pt x="1036" y="82"/>
                  </a:cubicBezTo>
                  <a:cubicBezTo>
                    <a:pt x="1070" y="131"/>
                    <a:pt x="1070" y="131"/>
                    <a:pt x="1070" y="131"/>
                  </a:cubicBezTo>
                  <a:cubicBezTo>
                    <a:pt x="1070" y="132"/>
                    <a:pt x="1070" y="132"/>
                    <a:pt x="1070" y="132"/>
                  </a:cubicBezTo>
                  <a:cubicBezTo>
                    <a:pt x="1038" y="132"/>
                    <a:pt x="1038" y="132"/>
                    <a:pt x="1038" y="132"/>
                  </a:cubicBezTo>
                  <a:lnTo>
                    <a:pt x="1010" y="89"/>
                  </a:lnTo>
                  <a:close/>
                  <a:moveTo>
                    <a:pt x="1133" y="123"/>
                  </a:moveTo>
                  <a:cubicBezTo>
                    <a:pt x="1127" y="130"/>
                    <a:pt x="1118" y="134"/>
                    <a:pt x="1108" y="134"/>
                  </a:cubicBezTo>
                  <a:cubicBezTo>
                    <a:pt x="1090" y="134"/>
                    <a:pt x="1075" y="122"/>
                    <a:pt x="1075" y="103"/>
                  </a:cubicBezTo>
                  <a:cubicBezTo>
                    <a:pt x="1075" y="84"/>
                    <a:pt x="1090" y="72"/>
                    <a:pt x="1112" y="72"/>
                  </a:cubicBezTo>
                  <a:cubicBezTo>
                    <a:pt x="1118" y="72"/>
                    <a:pt x="1125" y="73"/>
                    <a:pt x="1133" y="75"/>
                  </a:cubicBezTo>
                  <a:cubicBezTo>
                    <a:pt x="1133" y="73"/>
                    <a:pt x="1133" y="73"/>
                    <a:pt x="1133" y="73"/>
                  </a:cubicBezTo>
                  <a:cubicBezTo>
                    <a:pt x="1133" y="63"/>
                    <a:pt x="1127" y="59"/>
                    <a:pt x="1112" y="59"/>
                  </a:cubicBezTo>
                  <a:cubicBezTo>
                    <a:pt x="1102" y="59"/>
                    <a:pt x="1093" y="62"/>
                    <a:pt x="1086" y="66"/>
                  </a:cubicBezTo>
                  <a:cubicBezTo>
                    <a:pt x="1084" y="66"/>
                    <a:pt x="1084" y="66"/>
                    <a:pt x="1084" y="66"/>
                  </a:cubicBezTo>
                  <a:cubicBezTo>
                    <a:pt x="1084" y="44"/>
                    <a:pt x="1084" y="44"/>
                    <a:pt x="1084" y="44"/>
                  </a:cubicBezTo>
                  <a:cubicBezTo>
                    <a:pt x="1092" y="40"/>
                    <a:pt x="1104" y="36"/>
                    <a:pt x="1117" y="36"/>
                  </a:cubicBezTo>
                  <a:cubicBezTo>
                    <a:pt x="1145" y="36"/>
                    <a:pt x="1160" y="49"/>
                    <a:pt x="1160" y="73"/>
                  </a:cubicBezTo>
                  <a:cubicBezTo>
                    <a:pt x="1160" y="132"/>
                    <a:pt x="1160" y="132"/>
                    <a:pt x="1160" y="132"/>
                  </a:cubicBezTo>
                  <a:cubicBezTo>
                    <a:pt x="1133" y="132"/>
                    <a:pt x="1133" y="132"/>
                    <a:pt x="1133" y="132"/>
                  </a:cubicBezTo>
                  <a:cubicBezTo>
                    <a:pt x="1133" y="123"/>
                    <a:pt x="1133" y="123"/>
                    <a:pt x="1133" y="123"/>
                  </a:cubicBezTo>
                  <a:close/>
                  <a:moveTo>
                    <a:pt x="1133" y="102"/>
                  </a:moveTo>
                  <a:cubicBezTo>
                    <a:pt x="1133" y="94"/>
                    <a:pt x="1133" y="94"/>
                    <a:pt x="1133" y="94"/>
                  </a:cubicBezTo>
                  <a:cubicBezTo>
                    <a:pt x="1128" y="92"/>
                    <a:pt x="1123" y="91"/>
                    <a:pt x="1117" y="91"/>
                  </a:cubicBezTo>
                  <a:cubicBezTo>
                    <a:pt x="1108" y="91"/>
                    <a:pt x="1103" y="95"/>
                    <a:pt x="1103" y="102"/>
                  </a:cubicBezTo>
                  <a:cubicBezTo>
                    <a:pt x="1103" y="110"/>
                    <a:pt x="1108" y="113"/>
                    <a:pt x="1116" y="113"/>
                  </a:cubicBezTo>
                  <a:cubicBezTo>
                    <a:pt x="1124" y="113"/>
                    <a:pt x="1130" y="109"/>
                    <a:pt x="1133" y="102"/>
                  </a:cubicBezTo>
                  <a:close/>
                  <a:moveTo>
                    <a:pt x="1207" y="53"/>
                  </a:moveTo>
                  <a:cubicBezTo>
                    <a:pt x="1212" y="43"/>
                    <a:pt x="1220" y="37"/>
                    <a:pt x="1230" y="37"/>
                  </a:cubicBezTo>
                  <a:cubicBezTo>
                    <a:pt x="1234" y="37"/>
                    <a:pt x="1238" y="38"/>
                    <a:pt x="1239" y="39"/>
                  </a:cubicBezTo>
                  <a:cubicBezTo>
                    <a:pt x="1239" y="65"/>
                    <a:pt x="1239" y="65"/>
                    <a:pt x="1239" y="65"/>
                  </a:cubicBezTo>
                  <a:cubicBezTo>
                    <a:pt x="1238" y="65"/>
                    <a:pt x="1238" y="65"/>
                    <a:pt x="1238" y="65"/>
                  </a:cubicBezTo>
                  <a:cubicBezTo>
                    <a:pt x="1235" y="64"/>
                    <a:pt x="1231" y="63"/>
                    <a:pt x="1226" y="63"/>
                  </a:cubicBezTo>
                  <a:cubicBezTo>
                    <a:pt x="1217" y="63"/>
                    <a:pt x="1210" y="68"/>
                    <a:pt x="1208" y="78"/>
                  </a:cubicBezTo>
                  <a:cubicBezTo>
                    <a:pt x="1208" y="132"/>
                    <a:pt x="1208" y="132"/>
                    <a:pt x="1208" y="132"/>
                  </a:cubicBezTo>
                  <a:cubicBezTo>
                    <a:pt x="1180" y="132"/>
                    <a:pt x="1180" y="132"/>
                    <a:pt x="1180" y="132"/>
                  </a:cubicBezTo>
                  <a:cubicBezTo>
                    <a:pt x="1180" y="38"/>
                    <a:pt x="1180" y="38"/>
                    <a:pt x="1180" y="38"/>
                  </a:cubicBezTo>
                  <a:cubicBezTo>
                    <a:pt x="1207" y="38"/>
                    <a:pt x="1207" y="38"/>
                    <a:pt x="1207" y="38"/>
                  </a:cubicBezTo>
                  <a:cubicBezTo>
                    <a:pt x="1207" y="53"/>
                    <a:pt x="1207" y="53"/>
                    <a:pt x="1207" y="53"/>
                  </a:cubicBezTo>
                  <a:close/>
                  <a:moveTo>
                    <a:pt x="1314" y="122"/>
                  </a:moveTo>
                  <a:cubicBezTo>
                    <a:pt x="1308" y="130"/>
                    <a:pt x="1298" y="134"/>
                    <a:pt x="1286" y="134"/>
                  </a:cubicBezTo>
                  <a:cubicBezTo>
                    <a:pt x="1262" y="134"/>
                    <a:pt x="1246" y="112"/>
                    <a:pt x="1246" y="85"/>
                  </a:cubicBezTo>
                  <a:cubicBezTo>
                    <a:pt x="1246" y="58"/>
                    <a:pt x="1262" y="36"/>
                    <a:pt x="1286" y="36"/>
                  </a:cubicBezTo>
                  <a:cubicBezTo>
                    <a:pt x="1298" y="36"/>
                    <a:pt x="1307" y="40"/>
                    <a:pt x="1313" y="47"/>
                  </a:cubicBezTo>
                  <a:cubicBezTo>
                    <a:pt x="1313" y="0"/>
                    <a:pt x="1313" y="0"/>
                    <a:pt x="1313" y="0"/>
                  </a:cubicBezTo>
                  <a:cubicBezTo>
                    <a:pt x="1341" y="0"/>
                    <a:pt x="1341" y="0"/>
                    <a:pt x="1341" y="0"/>
                  </a:cubicBezTo>
                  <a:cubicBezTo>
                    <a:pt x="1341" y="132"/>
                    <a:pt x="1341" y="132"/>
                    <a:pt x="1341" y="132"/>
                  </a:cubicBezTo>
                  <a:cubicBezTo>
                    <a:pt x="1314" y="132"/>
                    <a:pt x="1314" y="132"/>
                    <a:pt x="1314" y="132"/>
                  </a:cubicBezTo>
                  <a:cubicBezTo>
                    <a:pt x="1314" y="122"/>
                    <a:pt x="1314" y="122"/>
                    <a:pt x="1314" y="122"/>
                  </a:cubicBezTo>
                  <a:close/>
                  <a:moveTo>
                    <a:pt x="1313" y="100"/>
                  </a:moveTo>
                  <a:cubicBezTo>
                    <a:pt x="1313" y="70"/>
                    <a:pt x="1313" y="70"/>
                    <a:pt x="1313" y="70"/>
                  </a:cubicBezTo>
                  <a:cubicBezTo>
                    <a:pt x="1308" y="63"/>
                    <a:pt x="1302" y="60"/>
                    <a:pt x="1295" y="60"/>
                  </a:cubicBezTo>
                  <a:cubicBezTo>
                    <a:pt x="1283" y="60"/>
                    <a:pt x="1275" y="69"/>
                    <a:pt x="1275" y="85"/>
                  </a:cubicBezTo>
                  <a:cubicBezTo>
                    <a:pt x="1275" y="101"/>
                    <a:pt x="1283" y="110"/>
                    <a:pt x="1295" y="110"/>
                  </a:cubicBezTo>
                  <a:cubicBezTo>
                    <a:pt x="1302" y="110"/>
                    <a:pt x="1308" y="107"/>
                    <a:pt x="1313" y="100"/>
                  </a:cubicBezTo>
                  <a:close/>
                  <a:moveTo>
                    <a:pt x="0" y="175"/>
                  </a:moveTo>
                  <a:cubicBezTo>
                    <a:pt x="81" y="175"/>
                    <a:pt x="81" y="175"/>
                    <a:pt x="81" y="175"/>
                  </a:cubicBezTo>
                  <a:cubicBezTo>
                    <a:pt x="81" y="191"/>
                    <a:pt x="81" y="191"/>
                    <a:pt x="81" y="191"/>
                  </a:cubicBezTo>
                  <a:cubicBezTo>
                    <a:pt x="18" y="191"/>
                    <a:pt x="18" y="191"/>
                    <a:pt x="18" y="191"/>
                  </a:cubicBezTo>
                  <a:cubicBezTo>
                    <a:pt x="18" y="231"/>
                    <a:pt x="18" y="231"/>
                    <a:pt x="18" y="231"/>
                  </a:cubicBezTo>
                  <a:cubicBezTo>
                    <a:pt x="75" y="231"/>
                    <a:pt x="75" y="231"/>
                    <a:pt x="75" y="231"/>
                  </a:cubicBezTo>
                  <a:cubicBezTo>
                    <a:pt x="75" y="247"/>
                    <a:pt x="75" y="247"/>
                    <a:pt x="75" y="247"/>
                  </a:cubicBezTo>
                  <a:cubicBezTo>
                    <a:pt x="18" y="247"/>
                    <a:pt x="18" y="247"/>
                    <a:pt x="18" y="247"/>
                  </a:cubicBezTo>
                  <a:cubicBezTo>
                    <a:pt x="18" y="291"/>
                    <a:pt x="18" y="291"/>
                    <a:pt x="18" y="291"/>
                  </a:cubicBezTo>
                  <a:cubicBezTo>
                    <a:pt x="81" y="291"/>
                    <a:pt x="81" y="291"/>
                    <a:pt x="81" y="291"/>
                  </a:cubicBezTo>
                  <a:cubicBezTo>
                    <a:pt x="81" y="307"/>
                    <a:pt x="81" y="307"/>
                    <a:pt x="81" y="307"/>
                  </a:cubicBezTo>
                  <a:cubicBezTo>
                    <a:pt x="0" y="307"/>
                    <a:pt x="0" y="307"/>
                    <a:pt x="0" y="307"/>
                  </a:cubicBezTo>
                  <a:lnTo>
                    <a:pt x="0" y="175"/>
                  </a:lnTo>
                  <a:close/>
                  <a:moveTo>
                    <a:pt x="149" y="212"/>
                  </a:moveTo>
                  <a:cubicBezTo>
                    <a:pt x="169" y="212"/>
                    <a:pt x="181" y="226"/>
                    <a:pt x="181" y="248"/>
                  </a:cubicBezTo>
                  <a:cubicBezTo>
                    <a:pt x="181" y="307"/>
                    <a:pt x="181" y="307"/>
                    <a:pt x="181" y="307"/>
                  </a:cubicBezTo>
                  <a:cubicBezTo>
                    <a:pt x="164" y="307"/>
                    <a:pt x="164" y="307"/>
                    <a:pt x="164" y="307"/>
                  </a:cubicBezTo>
                  <a:cubicBezTo>
                    <a:pt x="164" y="249"/>
                    <a:pt x="164" y="249"/>
                    <a:pt x="164" y="249"/>
                  </a:cubicBezTo>
                  <a:cubicBezTo>
                    <a:pt x="164" y="237"/>
                    <a:pt x="157" y="228"/>
                    <a:pt x="144" y="228"/>
                  </a:cubicBezTo>
                  <a:cubicBezTo>
                    <a:pt x="133" y="228"/>
                    <a:pt x="124" y="235"/>
                    <a:pt x="121" y="245"/>
                  </a:cubicBezTo>
                  <a:cubicBezTo>
                    <a:pt x="121" y="307"/>
                    <a:pt x="121" y="307"/>
                    <a:pt x="121" y="307"/>
                  </a:cubicBezTo>
                  <a:cubicBezTo>
                    <a:pt x="103" y="307"/>
                    <a:pt x="103" y="307"/>
                    <a:pt x="103" y="307"/>
                  </a:cubicBezTo>
                  <a:cubicBezTo>
                    <a:pt x="103" y="214"/>
                    <a:pt x="103" y="214"/>
                    <a:pt x="103" y="214"/>
                  </a:cubicBezTo>
                  <a:cubicBezTo>
                    <a:pt x="121" y="214"/>
                    <a:pt x="121" y="214"/>
                    <a:pt x="121" y="214"/>
                  </a:cubicBezTo>
                  <a:cubicBezTo>
                    <a:pt x="121" y="227"/>
                    <a:pt x="121" y="227"/>
                    <a:pt x="121" y="227"/>
                  </a:cubicBezTo>
                  <a:cubicBezTo>
                    <a:pt x="126" y="219"/>
                    <a:pt x="136" y="212"/>
                    <a:pt x="149" y="212"/>
                  </a:cubicBezTo>
                  <a:close/>
                  <a:moveTo>
                    <a:pt x="228" y="214"/>
                  </a:moveTo>
                  <a:cubicBezTo>
                    <a:pt x="252" y="214"/>
                    <a:pt x="252" y="214"/>
                    <a:pt x="252" y="214"/>
                  </a:cubicBezTo>
                  <a:cubicBezTo>
                    <a:pt x="252" y="229"/>
                    <a:pt x="252" y="229"/>
                    <a:pt x="252" y="229"/>
                  </a:cubicBezTo>
                  <a:cubicBezTo>
                    <a:pt x="228" y="229"/>
                    <a:pt x="228" y="229"/>
                    <a:pt x="228" y="229"/>
                  </a:cubicBezTo>
                  <a:cubicBezTo>
                    <a:pt x="228" y="279"/>
                    <a:pt x="228" y="279"/>
                    <a:pt x="228" y="279"/>
                  </a:cubicBezTo>
                  <a:cubicBezTo>
                    <a:pt x="228" y="289"/>
                    <a:pt x="234" y="293"/>
                    <a:pt x="243" y="293"/>
                  </a:cubicBezTo>
                  <a:cubicBezTo>
                    <a:pt x="246" y="293"/>
                    <a:pt x="249" y="293"/>
                    <a:pt x="251" y="292"/>
                  </a:cubicBezTo>
                  <a:cubicBezTo>
                    <a:pt x="252" y="292"/>
                    <a:pt x="252" y="292"/>
                    <a:pt x="252" y="292"/>
                  </a:cubicBezTo>
                  <a:cubicBezTo>
                    <a:pt x="252" y="307"/>
                    <a:pt x="252" y="307"/>
                    <a:pt x="252" y="307"/>
                  </a:cubicBezTo>
                  <a:cubicBezTo>
                    <a:pt x="249" y="308"/>
                    <a:pt x="246" y="309"/>
                    <a:pt x="241" y="309"/>
                  </a:cubicBezTo>
                  <a:cubicBezTo>
                    <a:pt x="219" y="309"/>
                    <a:pt x="211" y="299"/>
                    <a:pt x="211" y="281"/>
                  </a:cubicBezTo>
                  <a:cubicBezTo>
                    <a:pt x="211" y="229"/>
                    <a:pt x="211" y="229"/>
                    <a:pt x="211" y="229"/>
                  </a:cubicBezTo>
                  <a:cubicBezTo>
                    <a:pt x="195" y="229"/>
                    <a:pt x="195" y="229"/>
                    <a:pt x="195" y="229"/>
                  </a:cubicBezTo>
                  <a:cubicBezTo>
                    <a:pt x="195" y="214"/>
                    <a:pt x="195" y="214"/>
                    <a:pt x="195" y="214"/>
                  </a:cubicBezTo>
                  <a:cubicBezTo>
                    <a:pt x="211" y="214"/>
                    <a:pt x="211" y="214"/>
                    <a:pt x="211" y="214"/>
                  </a:cubicBezTo>
                  <a:cubicBezTo>
                    <a:pt x="211" y="189"/>
                    <a:pt x="211" y="189"/>
                    <a:pt x="211" y="189"/>
                  </a:cubicBezTo>
                  <a:cubicBezTo>
                    <a:pt x="228" y="189"/>
                    <a:pt x="228" y="189"/>
                    <a:pt x="228" y="189"/>
                  </a:cubicBezTo>
                  <a:lnTo>
                    <a:pt x="228" y="214"/>
                  </a:lnTo>
                  <a:close/>
                  <a:moveTo>
                    <a:pt x="309" y="309"/>
                  </a:moveTo>
                  <a:cubicBezTo>
                    <a:pt x="282" y="309"/>
                    <a:pt x="263" y="290"/>
                    <a:pt x="263" y="261"/>
                  </a:cubicBezTo>
                  <a:cubicBezTo>
                    <a:pt x="263" y="232"/>
                    <a:pt x="280" y="212"/>
                    <a:pt x="305" y="212"/>
                  </a:cubicBezTo>
                  <a:cubicBezTo>
                    <a:pt x="331" y="212"/>
                    <a:pt x="344" y="230"/>
                    <a:pt x="344" y="258"/>
                  </a:cubicBezTo>
                  <a:cubicBezTo>
                    <a:pt x="344" y="266"/>
                    <a:pt x="344" y="266"/>
                    <a:pt x="344" y="266"/>
                  </a:cubicBezTo>
                  <a:cubicBezTo>
                    <a:pt x="281" y="266"/>
                    <a:pt x="281" y="266"/>
                    <a:pt x="281" y="266"/>
                  </a:cubicBezTo>
                  <a:cubicBezTo>
                    <a:pt x="282" y="284"/>
                    <a:pt x="295" y="293"/>
                    <a:pt x="311" y="293"/>
                  </a:cubicBezTo>
                  <a:cubicBezTo>
                    <a:pt x="321" y="293"/>
                    <a:pt x="329" y="291"/>
                    <a:pt x="337" y="285"/>
                  </a:cubicBezTo>
                  <a:cubicBezTo>
                    <a:pt x="338" y="285"/>
                    <a:pt x="338" y="285"/>
                    <a:pt x="338" y="285"/>
                  </a:cubicBezTo>
                  <a:cubicBezTo>
                    <a:pt x="338" y="300"/>
                    <a:pt x="338" y="300"/>
                    <a:pt x="338" y="300"/>
                  </a:cubicBezTo>
                  <a:cubicBezTo>
                    <a:pt x="330" y="306"/>
                    <a:pt x="320" y="309"/>
                    <a:pt x="309" y="309"/>
                  </a:cubicBezTo>
                  <a:close/>
                  <a:moveTo>
                    <a:pt x="281" y="251"/>
                  </a:moveTo>
                  <a:cubicBezTo>
                    <a:pt x="327" y="251"/>
                    <a:pt x="327" y="251"/>
                    <a:pt x="327" y="251"/>
                  </a:cubicBezTo>
                  <a:cubicBezTo>
                    <a:pt x="327" y="237"/>
                    <a:pt x="320" y="227"/>
                    <a:pt x="306" y="227"/>
                  </a:cubicBezTo>
                  <a:cubicBezTo>
                    <a:pt x="292" y="227"/>
                    <a:pt x="284" y="237"/>
                    <a:pt x="281" y="251"/>
                  </a:cubicBezTo>
                  <a:close/>
                  <a:moveTo>
                    <a:pt x="382" y="228"/>
                  </a:moveTo>
                  <a:cubicBezTo>
                    <a:pt x="386" y="218"/>
                    <a:pt x="395" y="212"/>
                    <a:pt x="405" y="212"/>
                  </a:cubicBezTo>
                  <a:cubicBezTo>
                    <a:pt x="409" y="212"/>
                    <a:pt x="413" y="213"/>
                    <a:pt x="414" y="214"/>
                  </a:cubicBezTo>
                  <a:cubicBezTo>
                    <a:pt x="414" y="231"/>
                    <a:pt x="414" y="231"/>
                    <a:pt x="414" y="231"/>
                  </a:cubicBezTo>
                  <a:cubicBezTo>
                    <a:pt x="414" y="231"/>
                    <a:pt x="414" y="231"/>
                    <a:pt x="414" y="231"/>
                  </a:cubicBezTo>
                  <a:cubicBezTo>
                    <a:pt x="411" y="230"/>
                    <a:pt x="407" y="229"/>
                    <a:pt x="403" y="229"/>
                  </a:cubicBezTo>
                  <a:cubicBezTo>
                    <a:pt x="393" y="229"/>
                    <a:pt x="385" y="236"/>
                    <a:pt x="382" y="246"/>
                  </a:cubicBezTo>
                  <a:cubicBezTo>
                    <a:pt x="382" y="307"/>
                    <a:pt x="382" y="307"/>
                    <a:pt x="382" y="307"/>
                  </a:cubicBezTo>
                  <a:cubicBezTo>
                    <a:pt x="365" y="307"/>
                    <a:pt x="365" y="307"/>
                    <a:pt x="365" y="307"/>
                  </a:cubicBezTo>
                  <a:cubicBezTo>
                    <a:pt x="365" y="214"/>
                    <a:pt x="365" y="214"/>
                    <a:pt x="365" y="214"/>
                  </a:cubicBezTo>
                  <a:cubicBezTo>
                    <a:pt x="382" y="214"/>
                    <a:pt x="382" y="214"/>
                    <a:pt x="382" y="214"/>
                  </a:cubicBezTo>
                  <a:cubicBezTo>
                    <a:pt x="382" y="228"/>
                    <a:pt x="382" y="228"/>
                    <a:pt x="382" y="228"/>
                  </a:cubicBezTo>
                  <a:close/>
                  <a:moveTo>
                    <a:pt x="474" y="212"/>
                  </a:moveTo>
                  <a:cubicBezTo>
                    <a:pt x="502" y="212"/>
                    <a:pt x="516" y="235"/>
                    <a:pt x="516" y="260"/>
                  </a:cubicBezTo>
                  <a:cubicBezTo>
                    <a:pt x="516" y="286"/>
                    <a:pt x="502" y="309"/>
                    <a:pt x="474" y="309"/>
                  </a:cubicBezTo>
                  <a:cubicBezTo>
                    <a:pt x="463" y="309"/>
                    <a:pt x="453" y="303"/>
                    <a:pt x="448" y="296"/>
                  </a:cubicBezTo>
                  <a:cubicBezTo>
                    <a:pt x="448" y="342"/>
                    <a:pt x="448" y="342"/>
                    <a:pt x="448" y="342"/>
                  </a:cubicBezTo>
                  <a:cubicBezTo>
                    <a:pt x="430" y="342"/>
                    <a:pt x="430" y="342"/>
                    <a:pt x="430" y="342"/>
                  </a:cubicBezTo>
                  <a:cubicBezTo>
                    <a:pt x="430" y="214"/>
                    <a:pt x="430" y="214"/>
                    <a:pt x="430" y="214"/>
                  </a:cubicBezTo>
                  <a:cubicBezTo>
                    <a:pt x="448" y="214"/>
                    <a:pt x="448" y="214"/>
                    <a:pt x="448" y="214"/>
                  </a:cubicBezTo>
                  <a:cubicBezTo>
                    <a:pt x="448" y="224"/>
                    <a:pt x="448" y="224"/>
                    <a:pt x="448" y="224"/>
                  </a:cubicBezTo>
                  <a:cubicBezTo>
                    <a:pt x="453" y="218"/>
                    <a:pt x="463" y="212"/>
                    <a:pt x="474" y="212"/>
                  </a:cubicBezTo>
                  <a:close/>
                  <a:moveTo>
                    <a:pt x="471" y="293"/>
                  </a:moveTo>
                  <a:cubicBezTo>
                    <a:pt x="488" y="293"/>
                    <a:pt x="498" y="279"/>
                    <a:pt x="498" y="260"/>
                  </a:cubicBezTo>
                  <a:cubicBezTo>
                    <a:pt x="498" y="242"/>
                    <a:pt x="488" y="228"/>
                    <a:pt x="471" y="228"/>
                  </a:cubicBezTo>
                  <a:cubicBezTo>
                    <a:pt x="461" y="228"/>
                    <a:pt x="453" y="233"/>
                    <a:pt x="448" y="243"/>
                  </a:cubicBezTo>
                  <a:cubicBezTo>
                    <a:pt x="448" y="278"/>
                    <a:pt x="448" y="278"/>
                    <a:pt x="448" y="278"/>
                  </a:cubicBezTo>
                  <a:cubicBezTo>
                    <a:pt x="453" y="287"/>
                    <a:pt x="461" y="293"/>
                    <a:pt x="471" y="293"/>
                  </a:cubicBezTo>
                  <a:close/>
                  <a:moveTo>
                    <a:pt x="554" y="228"/>
                  </a:moveTo>
                  <a:cubicBezTo>
                    <a:pt x="558" y="218"/>
                    <a:pt x="567" y="212"/>
                    <a:pt x="577" y="212"/>
                  </a:cubicBezTo>
                  <a:cubicBezTo>
                    <a:pt x="581" y="212"/>
                    <a:pt x="585" y="213"/>
                    <a:pt x="587" y="214"/>
                  </a:cubicBezTo>
                  <a:cubicBezTo>
                    <a:pt x="587" y="231"/>
                    <a:pt x="587" y="231"/>
                    <a:pt x="587" y="231"/>
                  </a:cubicBezTo>
                  <a:cubicBezTo>
                    <a:pt x="586" y="231"/>
                    <a:pt x="586" y="231"/>
                    <a:pt x="586" y="231"/>
                  </a:cubicBezTo>
                  <a:cubicBezTo>
                    <a:pt x="583" y="230"/>
                    <a:pt x="579" y="229"/>
                    <a:pt x="575" y="229"/>
                  </a:cubicBezTo>
                  <a:cubicBezTo>
                    <a:pt x="565" y="229"/>
                    <a:pt x="557" y="236"/>
                    <a:pt x="554" y="246"/>
                  </a:cubicBezTo>
                  <a:cubicBezTo>
                    <a:pt x="554" y="307"/>
                    <a:pt x="554" y="307"/>
                    <a:pt x="554" y="307"/>
                  </a:cubicBezTo>
                  <a:cubicBezTo>
                    <a:pt x="537" y="307"/>
                    <a:pt x="537" y="307"/>
                    <a:pt x="537" y="307"/>
                  </a:cubicBezTo>
                  <a:cubicBezTo>
                    <a:pt x="537" y="214"/>
                    <a:pt x="537" y="214"/>
                    <a:pt x="537" y="214"/>
                  </a:cubicBezTo>
                  <a:cubicBezTo>
                    <a:pt x="554" y="214"/>
                    <a:pt x="554" y="214"/>
                    <a:pt x="554" y="214"/>
                  </a:cubicBezTo>
                  <a:cubicBezTo>
                    <a:pt x="554" y="228"/>
                    <a:pt x="554" y="228"/>
                    <a:pt x="554" y="228"/>
                  </a:cubicBezTo>
                  <a:close/>
                  <a:moveTo>
                    <a:pt x="612" y="176"/>
                  </a:moveTo>
                  <a:cubicBezTo>
                    <a:pt x="618" y="176"/>
                    <a:pt x="623" y="181"/>
                    <a:pt x="623" y="187"/>
                  </a:cubicBezTo>
                  <a:cubicBezTo>
                    <a:pt x="623" y="193"/>
                    <a:pt x="618" y="198"/>
                    <a:pt x="612" y="198"/>
                  </a:cubicBezTo>
                  <a:cubicBezTo>
                    <a:pt x="606" y="198"/>
                    <a:pt x="601" y="193"/>
                    <a:pt x="601" y="187"/>
                  </a:cubicBezTo>
                  <a:cubicBezTo>
                    <a:pt x="601" y="181"/>
                    <a:pt x="606" y="176"/>
                    <a:pt x="612" y="176"/>
                  </a:cubicBezTo>
                  <a:close/>
                  <a:moveTo>
                    <a:pt x="603" y="214"/>
                  </a:moveTo>
                  <a:cubicBezTo>
                    <a:pt x="621" y="214"/>
                    <a:pt x="621" y="214"/>
                    <a:pt x="621" y="214"/>
                  </a:cubicBezTo>
                  <a:cubicBezTo>
                    <a:pt x="621" y="307"/>
                    <a:pt x="621" y="307"/>
                    <a:pt x="621" y="307"/>
                  </a:cubicBezTo>
                  <a:cubicBezTo>
                    <a:pt x="603" y="307"/>
                    <a:pt x="603" y="307"/>
                    <a:pt x="603" y="307"/>
                  </a:cubicBezTo>
                  <a:lnTo>
                    <a:pt x="603" y="214"/>
                  </a:lnTo>
                  <a:close/>
                  <a:moveTo>
                    <a:pt x="683" y="252"/>
                  </a:moveTo>
                  <a:cubicBezTo>
                    <a:pt x="696" y="257"/>
                    <a:pt x="711" y="262"/>
                    <a:pt x="711" y="280"/>
                  </a:cubicBezTo>
                  <a:cubicBezTo>
                    <a:pt x="711" y="299"/>
                    <a:pt x="696" y="309"/>
                    <a:pt x="675" y="309"/>
                  </a:cubicBezTo>
                  <a:cubicBezTo>
                    <a:pt x="663" y="309"/>
                    <a:pt x="651" y="306"/>
                    <a:pt x="644" y="300"/>
                  </a:cubicBezTo>
                  <a:cubicBezTo>
                    <a:pt x="644" y="283"/>
                    <a:pt x="644" y="283"/>
                    <a:pt x="644" y="283"/>
                  </a:cubicBezTo>
                  <a:cubicBezTo>
                    <a:pt x="645" y="283"/>
                    <a:pt x="645" y="283"/>
                    <a:pt x="645" y="283"/>
                  </a:cubicBezTo>
                  <a:cubicBezTo>
                    <a:pt x="653" y="291"/>
                    <a:pt x="664" y="294"/>
                    <a:pt x="675" y="294"/>
                  </a:cubicBezTo>
                  <a:cubicBezTo>
                    <a:pt x="685" y="294"/>
                    <a:pt x="694" y="290"/>
                    <a:pt x="694" y="282"/>
                  </a:cubicBezTo>
                  <a:cubicBezTo>
                    <a:pt x="694" y="274"/>
                    <a:pt x="687" y="272"/>
                    <a:pt x="672" y="267"/>
                  </a:cubicBezTo>
                  <a:cubicBezTo>
                    <a:pt x="659" y="263"/>
                    <a:pt x="644" y="258"/>
                    <a:pt x="644" y="240"/>
                  </a:cubicBezTo>
                  <a:cubicBezTo>
                    <a:pt x="644" y="223"/>
                    <a:pt x="659" y="212"/>
                    <a:pt x="678" y="212"/>
                  </a:cubicBezTo>
                  <a:cubicBezTo>
                    <a:pt x="689" y="212"/>
                    <a:pt x="699" y="214"/>
                    <a:pt x="706" y="220"/>
                  </a:cubicBezTo>
                  <a:cubicBezTo>
                    <a:pt x="706" y="236"/>
                    <a:pt x="706" y="236"/>
                    <a:pt x="706" y="236"/>
                  </a:cubicBezTo>
                  <a:cubicBezTo>
                    <a:pt x="706" y="236"/>
                    <a:pt x="706" y="236"/>
                    <a:pt x="706" y="236"/>
                  </a:cubicBezTo>
                  <a:cubicBezTo>
                    <a:pt x="698" y="230"/>
                    <a:pt x="689" y="227"/>
                    <a:pt x="678" y="227"/>
                  </a:cubicBezTo>
                  <a:cubicBezTo>
                    <a:pt x="667" y="227"/>
                    <a:pt x="661" y="232"/>
                    <a:pt x="661" y="238"/>
                  </a:cubicBezTo>
                  <a:cubicBezTo>
                    <a:pt x="661" y="246"/>
                    <a:pt x="668" y="248"/>
                    <a:pt x="683" y="252"/>
                  </a:cubicBezTo>
                  <a:close/>
                  <a:moveTo>
                    <a:pt x="772" y="309"/>
                  </a:moveTo>
                  <a:cubicBezTo>
                    <a:pt x="745" y="309"/>
                    <a:pt x="726" y="290"/>
                    <a:pt x="726" y="261"/>
                  </a:cubicBezTo>
                  <a:cubicBezTo>
                    <a:pt x="726" y="232"/>
                    <a:pt x="744" y="212"/>
                    <a:pt x="769" y="212"/>
                  </a:cubicBezTo>
                  <a:cubicBezTo>
                    <a:pt x="794" y="212"/>
                    <a:pt x="807" y="230"/>
                    <a:pt x="807" y="258"/>
                  </a:cubicBezTo>
                  <a:cubicBezTo>
                    <a:pt x="807" y="266"/>
                    <a:pt x="807" y="266"/>
                    <a:pt x="807" y="266"/>
                  </a:cubicBezTo>
                  <a:cubicBezTo>
                    <a:pt x="744" y="266"/>
                    <a:pt x="744" y="266"/>
                    <a:pt x="744" y="266"/>
                  </a:cubicBezTo>
                  <a:cubicBezTo>
                    <a:pt x="746" y="284"/>
                    <a:pt x="758" y="293"/>
                    <a:pt x="774" y="293"/>
                  </a:cubicBezTo>
                  <a:cubicBezTo>
                    <a:pt x="785" y="293"/>
                    <a:pt x="792" y="291"/>
                    <a:pt x="800" y="285"/>
                  </a:cubicBezTo>
                  <a:cubicBezTo>
                    <a:pt x="801" y="285"/>
                    <a:pt x="801" y="285"/>
                    <a:pt x="801" y="285"/>
                  </a:cubicBezTo>
                  <a:cubicBezTo>
                    <a:pt x="801" y="300"/>
                    <a:pt x="801" y="300"/>
                    <a:pt x="801" y="300"/>
                  </a:cubicBezTo>
                  <a:cubicBezTo>
                    <a:pt x="793" y="306"/>
                    <a:pt x="783" y="309"/>
                    <a:pt x="772" y="309"/>
                  </a:cubicBezTo>
                  <a:close/>
                  <a:moveTo>
                    <a:pt x="744" y="251"/>
                  </a:moveTo>
                  <a:cubicBezTo>
                    <a:pt x="791" y="251"/>
                    <a:pt x="791" y="251"/>
                    <a:pt x="791" y="251"/>
                  </a:cubicBezTo>
                  <a:cubicBezTo>
                    <a:pt x="790" y="237"/>
                    <a:pt x="783" y="227"/>
                    <a:pt x="769" y="227"/>
                  </a:cubicBezTo>
                  <a:cubicBezTo>
                    <a:pt x="756" y="227"/>
                    <a:pt x="747" y="237"/>
                    <a:pt x="744" y="2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sz="1350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9C1EB-F401-4F7B-BD9C-AAA165C9F3D7}" type="datetime4">
              <a:rPr lang="en-US" smtClean="0"/>
              <a:t>December 18, 2015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Private | Confidential | Internal Use Only 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016F8AB-BCEA-4347-8BA6-BE776009BC89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220042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1CC87-9C4B-4D13-B529-5EAF641302E2}" type="datetime4">
              <a:rPr lang="en-US" smtClean="0"/>
              <a:t>December 18, 2015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Private | Confidential | Internal Use Only </a:t>
            </a:r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F8AB-BCEA-4347-8BA6-BE776009BC89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352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081" y="390906"/>
            <a:ext cx="8227457" cy="308610"/>
          </a:xfrm>
        </p:spPr>
        <p:txBody>
          <a:bodyPr wrap="square">
            <a:noAutofit/>
          </a:bodyPr>
          <a:lstStyle>
            <a:lvl1pPr>
              <a:defRPr baseline="0"/>
            </a:lvl1pPr>
          </a:lstStyle>
          <a:p>
            <a:r>
              <a:rPr/>
              <a:t>Click to add one-line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081" y="700680"/>
            <a:ext cx="8227457" cy="28575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 baseline="0"/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/>
              <a:t>Click to add one-line subtitle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1"/>
            <a:ext cx="8227338" cy="34289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A413A-E630-4377-B30C-3545E98CC867}" type="datetime4">
              <a:rPr lang="en-US" smtClean="0"/>
              <a:t>December 18, 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Private | Confidential | Internal Use Only 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F8AB-BCEA-4347-8BA6-BE776009BC8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437932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title, Heading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081" y="390906"/>
            <a:ext cx="8227457" cy="308610"/>
          </a:xfrm>
        </p:spPr>
        <p:txBody>
          <a:bodyPr wrap="square">
            <a:noAutofit/>
          </a:bodyPr>
          <a:lstStyle>
            <a:lvl1pPr>
              <a:defRPr baseline="0"/>
            </a:lvl1pPr>
          </a:lstStyle>
          <a:p>
            <a:r>
              <a:rPr/>
              <a:t>Click to add one-line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081" y="700680"/>
            <a:ext cx="8227457" cy="28575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 baseline="0"/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/>
              <a:t>Click to add one-line subtitle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1" y="1143000"/>
            <a:ext cx="8227457" cy="28575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 b="1" baseline="0"/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/>
              <a:t>Click to add one-line heading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3615"/>
            <a:ext cx="8227338" cy="308838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3DC54-2A66-493A-80B5-8303FBA5D0AD}" type="datetime4">
              <a:rPr lang="en-US" smtClean="0"/>
              <a:t>December 18, 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Private | Confidential | Internal Use Only 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F8AB-BCEA-4347-8BA6-BE776009BC8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15995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dt="0"/>
  <p:extLst mod="1">
    <p:ext uri="{DCECCB84-F9BA-43D5-87BE-67443E8EF086}">
      <p15:sldGuideLst xmlns:p15="http://schemas.microsoft.com/office/powerpoint/2012/main">
        <p15:guide id="4294967295" orient="horz" pos="216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45FFC-9EEF-4E69-85F5-C8F54747804D}" type="datetime4">
              <a:rPr lang="en-US" smtClean="0"/>
              <a:t>December 18, 2015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Private | Confidential | Internal Use Only 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F8AB-BCEA-4347-8BA6-BE776009BC8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06467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457081" y="390906"/>
            <a:ext cx="8227457" cy="308610"/>
          </a:xfrm>
        </p:spPr>
        <p:txBody>
          <a:bodyPr/>
          <a:lstStyle>
            <a:lvl1pPr>
              <a:defRPr/>
            </a:lvl1pPr>
          </a:lstStyle>
          <a:p>
            <a:r>
              <a:rPr/>
              <a:t>Click to add one-line title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081" y="700680"/>
            <a:ext cx="8227457" cy="28575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 baseline="0"/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/>
              <a:t>Click to add one-line subtitle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E3265-88A3-4C30-AE11-BFDF645909E9}" type="datetime4">
              <a:rPr lang="en-US" smtClean="0"/>
              <a:t>December 18, 2015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Private | Confidential | Internal Use Only 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F8AB-BCEA-4347-8BA6-BE776009BC8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52739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763D2-AF56-4C60-80C7-7D8FC051005C}" type="datetime4">
              <a:rPr lang="en-US" smtClean="0"/>
              <a:t>December 18, 2015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Private | Confidential | Internal Use Only </a:t>
            </a: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F8AB-BCEA-4347-8BA6-BE776009BC8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018384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081" y="389427"/>
            <a:ext cx="8227457" cy="63927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081" y="1143000"/>
            <a:ext cx="3977640" cy="3429000"/>
          </a:xfrm>
        </p:spPr>
        <p:txBody>
          <a:bodyPr>
            <a:normAutofit/>
          </a:bodyPr>
          <a:lstStyle>
            <a:lvl1pPr>
              <a:defRPr sz="1200"/>
            </a:lvl1pPr>
            <a:lvl2pPr>
              <a:defRPr sz="1050"/>
            </a:lvl2pPr>
            <a:lvl3pPr>
              <a:defRPr sz="900"/>
            </a:lvl3pPr>
            <a:lvl4pPr>
              <a:defRPr sz="825"/>
            </a:lvl4pPr>
            <a:lvl5pPr>
              <a:defRPr sz="825"/>
            </a:lvl5pPr>
            <a:lvl6pPr>
              <a:defRPr sz="825"/>
            </a:lvl6pPr>
            <a:lvl7pPr>
              <a:defRPr sz="825"/>
            </a:lvl7pPr>
            <a:lvl8pPr>
              <a:defRPr sz="825"/>
            </a:lvl8pPr>
            <a:lvl9pPr>
              <a:defRPr sz="8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6898" y="1143000"/>
            <a:ext cx="3977640" cy="3429000"/>
          </a:xfrm>
        </p:spPr>
        <p:txBody>
          <a:bodyPr>
            <a:normAutofit/>
          </a:bodyPr>
          <a:lstStyle>
            <a:lvl1pPr>
              <a:defRPr sz="1200"/>
            </a:lvl1pPr>
            <a:lvl2pPr>
              <a:defRPr sz="1050"/>
            </a:lvl2pPr>
            <a:lvl3pPr>
              <a:defRPr sz="900"/>
            </a:lvl3pPr>
            <a:lvl4pPr>
              <a:defRPr sz="825"/>
            </a:lvl4pPr>
            <a:lvl5pPr>
              <a:defRPr sz="825"/>
            </a:lvl5pPr>
            <a:lvl6pPr>
              <a:defRPr sz="825"/>
            </a:lvl6pPr>
            <a:lvl7pPr>
              <a:defRPr sz="825"/>
            </a:lvl7pPr>
            <a:lvl8pPr>
              <a:defRPr sz="825"/>
            </a:lvl8pPr>
            <a:lvl9pPr>
              <a:defRPr sz="8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039DC-98B3-47E6-AD46-BA5B72AD8B4A}" type="datetime4">
              <a:rPr lang="en-US" smtClean="0"/>
              <a:t>December 18, 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Private | Confidential | Internal Use Only 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F8AB-BCEA-4347-8BA6-BE776009BC8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04768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ue divider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 bwMode="black">
          <a:xfrm>
            <a:off x="329184" y="238328"/>
            <a:ext cx="7222352" cy="2006703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>
            <a:lvl1pPr algn="l">
              <a:lnSpc>
                <a:spcPct val="90000"/>
              </a:lnSpc>
              <a:defRPr sz="4000" b="1" i="0" spc="-100" baseline="0">
                <a:solidFill>
                  <a:schemeClr val="bg1"/>
                </a:solidFill>
                <a:latin typeface="HP Simplified" pitchFamily="34" charset="0"/>
                <a:cs typeface="HP Simplified" pitchFamily="34" charset="0"/>
              </a:defRPr>
            </a:lvl1pPr>
          </a:lstStyle>
          <a:p>
            <a:r>
              <a:rPr lang="en-US" noProof="0" dirty="0" smtClean="0"/>
              <a:t>Click to edit </a:t>
            </a:r>
            <a:br>
              <a:rPr lang="en-US" noProof="0" dirty="0" smtClean="0"/>
            </a:br>
            <a:r>
              <a:rPr lang="en-US" noProof="0" dirty="0" smtClean="0"/>
              <a:t>master </a:t>
            </a:r>
            <a:br>
              <a:rPr lang="en-US" noProof="0" dirty="0" smtClean="0"/>
            </a:br>
            <a:r>
              <a:rPr lang="en-US" noProof="0" dirty="0" smtClean="0"/>
              <a:t>title style</a:t>
            </a:r>
            <a:endParaRPr lang="en-US" noProof="0" dirty="0"/>
          </a:p>
        </p:txBody>
      </p:sp>
      <p:pic>
        <p:nvPicPr>
          <p:cNvPr id="7" name="Picture 6" descr="HP_White_RGB_150_SM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5214" y="4535424"/>
            <a:ext cx="365736" cy="365736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1250302" y="4758803"/>
            <a:ext cx="7091428" cy="228600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0" i="0" dirty="0" smtClean="0">
                <a:solidFill>
                  <a:schemeClr val="bg1"/>
                </a:solidFill>
                <a:latin typeface="HP Simplified"/>
                <a:cs typeface="HP Simplified"/>
              </a:rPr>
              <a:t>© Copyright 2012 Hewlett-Packard Development Company, L.P. </a:t>
            </a:r>
            <a:r>
              <a:rPr lang="en-US" sz="700" b="0" i="0" baseline="0" dirty="0" smtClean="0">
                <a:solidFill>
                  <a:schemeClr val="bg1"/>
                </a:solidFill>
                <a:latin typeface="HP Simplified"/>
                <a:cs typeface="HP Simplified"/>
              </a:rPr>
              <a:t> </a:t>
            </a:r>
            <a:r>
              <a:rPr lang="en-US" sz="700" b="0" i="0" dirty="0" smtClean="0">
                <a:solidFill>
                  <a:schemeClr val="bg1"/>
                </a:solidFill>
                <a:latin typeface="HP Simplified"/>
                <a:cs typeface="HP Simplified"/>
              </a:rPr>
              <a:t>The information contained herein is subject to change without notice.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481584" y="4743442"/>
            <a:ext cx="768717" cy="228600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0" dirty="0" smtClean="0">
                <a:solidFill>
                  <a:schemeClr val="bg1"/>
                </a:solidFill>
                <a:latin typeface="HP Simplified"/>
                <a:cs typeface="HP Simplified"/>
              </a:rPr>
              <a:t>HP Restricted</a:t>
            </a:r>
          </a:p>
        </p:txBody>
      </p:sp>
    </p:spTree>
    <p:extLst>
      <p:ext uri="{BB962C8B-B14F-4D97-AF65-F5344CB8AC3E}">
        <p14:creationId xmlns:p14="http://schemas.microsoft.com/office/powerpoint/2010/main" val="23203387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wo Content and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081" y="389427"/>
            <a:ext cx="8227457" cy="63927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1142999"/>
            <a:ext cx="3977640" cy="24003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5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/>
              <a:t>Click to add heading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081" y="1428750"/>
            <a:ext cx="3977640" cy="3143250"/>
          </a:xfrm>
        </p:spPr>
        <p:txBody>
          <a:bodyPr>
            <a:normAutofit/>
          </a:bodyPr>
          <a:lstStyle>
            <a:lvl1pPr>
              <a:defRPr sz="1200"/>
            </a:lvl1pPr>
            <a:lvl2pPr>
              <a:defRPr sz="1050"/>
            </a:lvl2pPr>
            <a:lvl3pPr>
              <a:defRPr sz="900"/>
            </a:lvl3pPr>
            <a:lvl4pPr>
              <a:defRPr sz="825"/>
            </a:lvl4pPr>
            <a:lvl5pPr>
              <a:defRPr sz="825"/>
            </a:lvl5pPr>
            <a:lvl6pPr>
              <a:defRPr sz="825"/>
            </a:lvl6pPr>
            <a:lvl7pPr>
              <a:defRPr sz="825"/>
            </a:lvl7pPr>
            <a:lvl8pPr>
              <a:defRPr sz="825"/>
            </a:lvl8pPr>
            <a:lvl9pPr>
              <a:defRPr sz="8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706898" y="1142999"/>
            <a:ext cx="3977640" cy="24003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5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/>
              <a:t>Click to add heading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6898" y="1428750"/>
            <a:ext cx="3977640" cy="3143250"/>
          </a:xfrm>
        </p:spPr>
        <p:txBody>
          <a:bodyPr>
            <a:normAutofit/>
          </a:bodyPr>
          <a:lstStyle>
            <a:lvl1pPr>
              <a:defRPr sz="1200"/>
            </a:lvl1pPr>
            <a:lvl2pPr>
              <a:defRPr sz="1050"/>
            </a:lvl2pPr>
            <a:lvl3pPr>
              <a:defRPr sz="900"/>
            </a:lvl3pPr>
            <a:lvl4pPr>
              <a:defRPr sz="825"/>
            </a:lvl4pPr>
            <a:lvl5pPr>
              <a:defRPr sz="825"/>
            </a:lvl5pPr>
            <a:lvl6pPr>
              <a:defRPr sz="825"/>
            </a:lvl6pPr>
            <a:lvl7pPr>
              <a:defRPr sz="825"/>
            </a:lvl7pPr>
            <a:lvl8pPr>
              <a:defRPr sz="825"/>
            </a:lvl8pPr>
            <a:lvl9pPr>
              <a:defRPr sz="8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AA38D-5CBD-4E44-A2EB-B3F38A5B8051}" type="datetime4">
              <a:rPr lang="en-US" smtClean="0"/>
              <a:t>December 18, 2015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Private | Confidential | Internal Use Only </a:t>
            </a:r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F8AB-BCEA-4347-8BA6-BE776009BC8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27208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, Subtitle and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081" y="390906"/>
            <a:ext cx="8227457" cy="308610"/>
          </a:xfrm>
        </p:spPr>
        <p:txBody>
          <a:bodyPr/>
          <a:lstStyle>
            <a:lvl1pPr>
              <a:defRPr/>
            </a:lvl1pPr>
          </a:lstStyle>
          <a:p>
            <a:r>
              <a:rPr/>
              <a:t>Click to add one-line title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081" y="700680"/>
            <a:ext cx="8227457" cy="28575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 baseline="0"/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/>
              <a:t>Click to add one-line subtitle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1143000"/>
            <a:ext cx="3977640" cy="24003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5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/>
              <a:t>Click to add heading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081" y="1429914"/>
            <a:ext cx="3977640" cy="3142086"/>
          </a:xfrm>
        </p:spPr>
        <p:txBody>
          <a:bodyPr>
            <a:normAutofit/>
          </a:bodyPr>
          <a:lstStyle>
            <a:lvl1pPr>
              <a:defRPr sz="1200"/>
            </a:lvl1pPr>
            <a:lvl2pPr>
              <a:defRPr sz="1050"/>
            </a:lvl2pPr>
            <a:lvl3pPr>
              <a:defRPr sz="900"/>
            </a:lvl3pPr>
            <a:lvl4pPr>
              <a:defRPr sz="825"/>
            </a:lvl4pPr>
            <a:lvl5pPr>
              <a:defRPr sz="825"/>
            </a:lvl5pPr>
            <a:lvl6pPr>
              <a:defRPr sz="825"/>
            </a:lvl6pPr>
            <a:lvl7pPr>
              <a:defRPr sz="825"/>
            </a:lvl7pPr>
            <a:lvl8pPr>
              <a:defRPr sz="825"/>
            </a:lvl8pPr>
            <a:lvl9pPr>
              <a:defRPr sz="8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706898" y="1143000"/>
            <a:ext cx="3977640" cy="24003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5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/>
              <a:t>Click to add heading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6898" y="1429914"/>
            <a:ext cx="3977640" cy="3142086"/>
          </a:xfrm>
        </p:spPr>
        <p:txBody>
          <a:bodyPr>
            <a:normAutofit/>
          </a:bodyPr>
          <a:lstStyle>
            <a:lvl1pPr>
              <a:defRPr sz="1200"/>
            </a:lvl1pPr>
            <a:lvl2pPr>
              <a:defRPr sz="1050"/>
            </a:lvl2pPr>
            <a:lvl3pPr>
              <a:defRPr sz="900"/>
            </a:lvl3pPr>
            <a:lvl4pPr>
              <a:defRPr sz="825"/>
            </a:lvl4pPr>
            <a:lvl5pPr>
              <a:defRPr sz="825"/>
            </a:lvl5pPr>
            <a:lvl6pPr>
              <a:defRPr sz="825"/>
            </a:lvl6pPr>
            <a:lvl7pPr>
              <a:defRPr sz="825"/>
            </a:lvl7pPr>
            <a:lvl8pPr>
              <a:defRPr sz="825"/>
            </a:lvl8pPr>
            <a:lvl9pPr>
              <a:defRPr sz="8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30E74-B79E-47A7-AA1C-BA3D00CC0B4A}" type="datetime4">
              <a:rPr lang="en-US" smtClean="0"/>
              <a:t>December 18, 2015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Private | Confidential | Internal Use Only </a:t>
            </a:r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F8AB-BCEA-4347-8BA6-BE776009BC8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53415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081" y="389427"/>
            <a:ext cx="8227457" cy="63927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457081" y="1143000"/>
            <a:ext cx="2571750" cy="3429000"/>
          </a:xfrm>
        </p:spPr>
        <p:txBody>
          <a:bodyPr>
            <a:normAutofit/>
          </a:bodyPr>
          <a:lstStyle>
            <a:lvl1pPr>
              <a:defRPr sz="1200"/>
            </a:lvl1pPr>
            <a:lvl2pPr>
              <a:defRPr sz="1050"/>
            </a:lvl2pPr>
            <a:lvl3pPr>
              <a:defRPr sz="900"/>
            </a:lvl3pPr>
            <a:lvl4pPr>
              <a:defRPr sz="825"/>
            </a:lvl4pPr>
            <a:lvl5pPr>
              <a:defRPr sz="825"/>
            </a:lvl5pPr>
            <a:lvl6pPr>
              <a:defRPr sz="825"/>
            </a:lvl6pPr>
            <a:lvl7pPr>
              <a:defRPr sz="825"/>
            </a:lvl7pPr>
            <a:lvl8pPr>
              <a:defRPr sz="825"/>
            </a:lvl8pPr>
            <a:lvl9pPr>
              <a:defRPr sz="8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3286125" y="1143000"/>
            <a:ext cx="2571750" cy="3429000"/>
          </a:xfrm>
        </p:spPr>
        <p:txBody>
          <a:bodyPr>
            <a:normAutofit/>
          </a:bodyPr>
          <a:lstStyle>
            <a:lvl1pPr>
              <a:defRPr sz="1200"/>
            </a:lvl1pPr>
            <a:lvl2pPr>
              <a:defRPr sz="1050"/>
            </a:lvl2pPr>
            <a:lvl3pPr>
              <a:defRPr sz="900"/>
            </a:lvl3pPr>
            <a:lvl4pPr>
              <a:defRPr sz="825"/>
            </a:lvl4pPr>
            <a:lvl5pPr>
              <a:defRPr sz="825"/>
            </a:lvl5pPr>
            <a:lvl6pPr>
              <a:defRPr sz="825"/>
            </a:lvl6pPr>
            <a:lvl7pPr>
              <a:defRPr sz="825"/>
            </a:lvl7pPr>
            <a:lvl8pPr>
              <a:defRPr sz="825"/>
            </a:lvl8pPr>
            <a:lvl9pPr>
              <a:defRPr sz="8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6112788" y="1143000"/>
            <a:ext cx="2571750" cy="3429000"/>
          </a:xfrm>
        </p:spPr>
        <p:txBody>
          <a:bodyPr>
            <a:normAutofit/>
          </a:bodyPr>
          <a:lstStyle>
            <a:lvl1pPr>
              <a:defRPr sz="1200"/>
            </a:lvl1pPr>
            <a:lvl2pPr>
              <a:defRPr sz="1050"/>
            </a:lvl2pPr>
            <a:lvl3pPr>
              <a:defRPr sz="900"/>
            </a:lvl3pPr>
            <a:lvl4pPr>
              <a:defRPr sz="825"/>
            </a:lvl4pPr>
            <a:lvl5pPr>
              <a:defRPr sz="825"/>
            </a:lvl5pPr>
            <a:lvl6pPr>
              <a:defRPr sz="825"/>
            </a:lvl6pPr>
            <a:lvl7pPr>
              <a:defRPr sz="825"/>
            </a:lvl7pPr>
            <a:lvl8pPr>
              <a:defRPr sz="825"/>
            </a:lvl8pPr>
            <a:lvl9pPr>
              <a:defRPr sz="8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DD7F1-9FB6-4CB9-BA1F-25B205B879F3}" type="datetime4">
              <a:rPr lang="en-US" smtClean="0"/>
              <a:t>December 18, 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Private | Confidential | Internal Use Only 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F8AB-BCEA-4347-8BA6-BE776009BC8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50695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ntent and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081" y="389427"/>
            <a:ext cx="8227457" cy="63927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9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1142999"/>
            <a:ext cx="2571631" cy="24003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5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/>
              <a:t>Click to add heading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457081" y="1428750"/>
            <a:ext cx="2571750" cy="3143250"/>
          </a:xfrm>
        </p:spPr>
        <p:txBody>
          <a:bodyPr>
            <a:normAutofit/>
          </a:bodyPr>
          <a:lstStyle>
            <a:lvl1pPr>
              <a:defRPr sz="1200"/>
            </a:lvl1pPr>
            <a:lvl2pPr>
              <a:defRPr sz="1050"/>
            </a:lvl2pPr>
            <a:lvl3pPr>
              <a:defRPr sz="900"/>
            </a:lvl3pPr>
            <a:lvl4pPr>
              <a:defRPr sz="825"/>
            </a:lvl4pPr>
            <a:lvl5pPr>
              <a:defRPr sz="825"/>
            </a:lvl5pPr>
            <a:lvl6pPr>
              <a:defRPr sz="825"/>
            </a:lvl6pPr>
            <a:lvl7pPr>
              <a:defRPr sz="825"/>
            </a:lvl7pPr>
            <a:lvl8pPr>
              <a:defRPr sz="825"/>
            </a:lvl8pPr>
            <a:lvl9pPr>
              <a:defRPr sz="8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7" hasCustomPrompt="1"/>
          </p:nvPr>
        </p:nvSpPr>
        <p:spPr>
          <a:xfrm>
            <a:off x="3286245" y="1142999"/>
            <a:ext cx="2571631" cy="24003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5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/>
              <a:t>Click to add heading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3286125" y="1428750"/>
            <a:ext cx="2571750" cy="3143250"/>
          </a:xfrm>
        </p:spPr>
        <p:txBody>
          <a:bodyPr>
            <a:normAutofit/>
          </a:bodyPr>
          <a:lstStyle>
            <a:lvl1pPr>
              <a:defRPr sz="1200"/>
            </a:lvl1pPr>
            <a:lvl2pPr>
              <a:defRPr sz="1050"/>
            </a:lvl2pPr>
            <a:lvl3pPr>
              <a:defRPr sz="900"/>
            </a:lvl3pPr>
            <a:lvl4pPr>
              <a:defRPr sz="825"/>
            </a:lvl4pPr>
            <a:lvl5pPr>
              <a:defRPr sz="825"/>
            </a:lvl5pPr>
            <a:lvl6pPr>
              <a:defRPr sz="825"/>
            </a:lvl6pPr>
            <a:lvl7pPr>
              <a:defRPr sz="825"/>
            </a:lvl7pPr>
            <a:lvl8pPr>
              <a:defRPr sz="825"/>
            </a:lvl8pPr>
            <a:lvl9pPr>
              <a:defRPr sz="8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8" hasCustomPrompt="1"/>
          </p:nvPr>
        </p:nvSpPr>
        <p:spPr>
          <a:xfrm>
            <a:off x="6115170" y="1142999"/>
            <a:ext cx="2571631" cy="24003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5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/>
              <a:t>Click to add heading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6112788" y="1428750"/>
            <a:ext cx="2571750" cy="3143250"/>
          </a:xfrm>
        </p:spPr>
        <p:txBody>
          <a:bodyPr>
            <a:normAutofit/>
          </a:bodyPr>
          <a:lstStyle>
            <a:lvl1pPr>
              <a:defRPr sz="1200"/>
            </a:lvl1pPr>
            <a:lvl2pPr>
              <a:defRPr sz="1050"/>
            </a:lvl2pPr>
            <a:lvl3pPr>
              <a:defRPr sz="900"/>
            </a:lvl3pPr>
            <a:lvl4pPr>
              <a:defRPr sz="825"/>
            </a:lvl4pPr>
            <a:lvl5pPr>
              <a:defRPr sz="825"/>
            </a:lvl5pPr>
            <a:lvl6pPr>
              <a:defRPr sz="825"/>
            </a:lvl6pPr>
            <a:lvl7pPr>
              <a:defRPr sz="825"/>
            </a:lvl7pPr>
            <a:lvl8pPr>
              <a:defRPr sz="825"/>
            </a:lvl8pPr>
            <a:lvl9pPr>
              <a:defRPr sz="8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D5831-B468-414C-94B5-F04EB43FC0AE}" type="datetime4">
              <a:rPr lang="en-US" smtClean="0"/>
              <a:t>December 18, 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Private | Confidential | Internal Use Only 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F8AB-BCEA-4347-8BA6-BE776009BC8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43692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ntent, Subtitle and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081" y="390906"/>
            <a:ext cx="8227457" cy="308610"/>
          </a:xfrm>
        </p:spPr>
        <p:txBody>
          <a:bodyPr/>
          <a:lstStyle>
            <a:lvl1pPr>
              <a:defRPr/>
            </a:lvl1pPr>
          </a:lstStyle>
          <a:p>
            <a:r>
              <a:rPr/>
              <a:t>Click to add one-line title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081" y="700680"/>
            <a:ext cx="8227457" cy="285750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1800" baseline="0"/>
            </a:lvl1pPr>
            <a:lvl2pPr marL="0" indent="0">
              <a:spcBef>
                <a:spcPts val="0"/>
              </a:spcBef>
              <a:buNone/>
              <a:defRPr sz="1800"/>
            </a:lvl2pPr>
            <a:lvl3pPr marL="0" indent="0">
              <a:spcBef>
                <a:spcPts val="0"/>
              </a:spcBef>
              <a:buNone/>
              <a:defRPr sz="1800"/>
            </a:lvl3pPr>
            <a:lvl4pPr marL="0" indent="0">
              <a:spcBef>
                <a:spcPts val="0"/>
              </a:spcBef>
              <a:buNone/>
              <a:defRPr sz="1800"/>
            </a:lvl4pPr>
            <a:lvl5pPr marL="0" indent="0">
              <a:spcBef>
                <a:spcPts val="0"/>
              </a:spcBef>
              <a:buNone/>
              <a:defRPr sz="1800"/>
            </a:lvl5pPr>
            <a:lvl6pPr marL="0" indent="0">
              <a:spcBef>
                <a:spcPts val="0"/>
              </a:spcBef>
              <a:buNone/>
              <a:defRPr sz="1800"/>
            </a:lvl6pPr>
            <a:lvl7pPr marL="0" indent="0">
              <a:spcBef>
                <a:spcPts val="0"/>
              </a:spcBef>
              <a:buNone/>
              <a:defRPr sz="1800"/>
            </a:lvl7pPr>
            <a:lvl8pPr marL="0" indent="0">
              <a:spcBef>
                <a:spcPts val="0"/>
              </a:spcBef>
              <a:buNone/>
              <a:defRPr sz="1800"/>
            </a:lvl8pPr>
            <a:lvl9pPr marL="0" indent="0">
              <a:spcBef>
                <a:spcPts val="0"/>
              </a:spcBef>
              <a:buNone/>
              <a:defRPr sz="1800"/>
            </a:lvl9pPr>
          </a:lstStyle>
          <a:p>
            <a:pPr lvl="0"/>
            <a:r>
              <a:rPr/>
              <a:t>Click to add one-line subtitle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1142999"/>
            <a:ext cx="2571631" cy="24003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5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dirty="0"/>
              <a:t>Click to add heading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457081" y="1428750"/>
            <a:ext cx="2571750" cy="3143250"/>
          </a:xfrm>
        </p:spPr>
        <p:txBody>
          <a:bodyPr>
            <a:normAutofit/>
          </a:bodyPr>
          <a:lstStyle>
            <a:lvl1pPr>
              <a:defRPr sz="1200"/>
            </a:lvl1pPr>
            <a:lvl2pPr>
              <a:defRPr sz="1050"/>
            </a:lvl2pPr>
            <a:lvl3pPr>
              <a:defRPr sz="900"/>
            </a:lvl3pPr>
            <a:lvl4pPr>
              <a:defRPr sz="825"/>
            </a:lvl4pPr>
            <a:lvl5pPr>
              <a:defRPr sz="825"/>
            </a:lvl5pPr>
            <a:lvl6pPr>
              <a:defRPr sz="825"/>
            </a:lvl6pPr>
            <a:lvl7pPr>
              <a:defRPr sz="825"/>
            </a:lvl7pPr>
            <a:lvl8pPr>
              <a:defRPr sz="825"/>
            </a:lvl8pPr>
            <a:lvl9pPr>
              <a:defRPr sz="8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7" hasCustomPrompt="1"/>
          </p:nvPr>
        </p:nvSpPr>
        <p:spPr>
          <a:xfrm>
            <a:off x="3286245" y="1142999"/>
            <a:ext cx="2571631" cy="24003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5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/>
              <a:t>Click to add heading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3286125" y="1428750"/>
            <a:ext cx="2571750" cy="3143250"/>
          </a:xfrm>
        </p:spPr>
        <p:txBody>
          <a:bodyPr>
            <a:normAutofit/>
          </a:bodyPr>
          <a:lstStyle>
            <a:lvl1pPr>
              <a:defRPr sz="1200"/>
            </a:lvl1pPr>
            <a:lvl2pPr>
              <a:defRPr sz="1050"/>
            </a:lvl2pPr>
            <a:lvl3pPr>
              <a:defRPr sz="900"/>
            </a:lvl3pPr>
            <a:lvl4pPr>
              <a:defRPr sz="825"/>
            </a:lvl4pPr>
            <a:lvl5pPr>
              <a:defRPr sz="825"/>
            </a:lvl5pPr>
            <a:lvl6pPr>
              <a:defRPr sz="825"/>
            </a:lvl6pPr>
            <a:lvl7pPr>
              <a:defRPr sz="825"/>
            </a:lvl7pPr>
            <a:lvl8pPr>
              <a:defRPr sz="825"/>
            </a:lvl8pPr>
            <a:lvl9pPr>
              <a:defRPr sz="8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8" hasCustomPrompt="1"/>
          </p:nvPr>
        </p:nvSpPr>
        <p:spPr>
          <a:xfrm>
            <a:off x="6115170" y="1142999"/>
            <a:ext cx="2571631" cy="240030"/>
          </a:xfr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None/>
              <a:defRPr sz="15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/>
              <a:t>Click to add heading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6112788" y="1428750"/>
            <a:ext cx="2571750" cy="3143250"/>
          </a:xfrm>
        </p:spPr>
        <p:txBody>
          <a:bodyPr>
            <a:normAutofit/>
          </a:bodyPr>
          <a:lstStyle>
            <a:lvl1pPr>
              <a:defRPr sz="1200"/>
            </a:lvl1pPr>
            <a:lvl2pPr>
              <a:defRPr sz="1050"/>
            </a:lvl2pPr>
            <a:lvl3pPr>
              <a:defRPr sz="900"/>
            </a:lvl3pPr>
            <a:lvl4pPr>
              <a:defRPr sz="825"/>
            </a:lvl4pPr>
            <a:lvl5pPr>
              <a:defRPr sz="825"/>
            </a:lvl5pPr>
            <a:lvl6pPr>
              <a:defRPr sz="825"/>
            </a:lvl6pPr>
            <a:lvl7pPr>
              <a:defRPr sz="825"/>
            </a:lvl7pPr>
            <a:lvl8pPr>
              <a:defRPr sz="825"/>
            </a:lvl8pPr>
            <a:lvl9pPr>
              <a:defRPr sz="8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A18C6-3F10-4266-96C9-5D014F3025B2}" type="datetime4">
              <a:rPr lang="en-US" smtClean="0"/>
              <a:t>December 18, 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Private | Confidential | Internal Use Only 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F8AB-BCEA-4347-8BA6-BE776009BC8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413677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5886450" cy="3429000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ltGray">
          <a:xfrm>
            <a:off x="6457950" y="1143000"/>
            <a:ext cx="2226588" cy="3429000"/>
          </a:xfrm>
          <a:solidFill>
            <a:schemeClr val="accent5"/>
          </a:solidFill>
        </p:spPr>
        <p:txBody>
          <a:bodyPr lIns="91440" tIns="91440" rIns="91440" bIns="91440">
            <a:noAutofit/>
          </a:bodyPr>
          <a:lstStyle>
            <a:lvl1pPr marL="0" indent="0">
              <a:spcBef>
                <a:spcPts val="675"/>
              </a:spcBef>
              <a:buNone/>
              <a:defRPr sz="13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B1722-4B46-4353-B583-721651D61489}" type="datetime4">
              <a:rPr lang="en-US" smtClean="0"/>
              <a:t>December 18, 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Private | Confidential | Internal Use Only 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F8AB-BCEA-4347-8BA6-BE776009BC8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044822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ltGray">
          <a:xfrm>
            <a:off x="457080" y="1143000"/>
            <a:ext cx="5029320" cy="3429000"/>
          </a:xfrm>
        </p:spPr>
        <p:txBody>
          <a:bodyPr lIns="0" tIns="457200">
            <a:normAutofit/>
          </a:bodyPr>
          <a:lstStyle>
            <a:lvl1pPr marL="0" indent="0" algn="ctr">
              <a:buNone/>
              <a:defRPr sz="135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5600700" y="1143000"/>
            <a:ext cx="3083838" cy="3429000"/>
          </a:xfrm>
        </p:spPr>
        <p:txBody>
          <a:bodyPr>
            <a:normAutofit/>
          </a:bodyPr>
          <a:lstStyle>
            <a:lvl1pPr>
              <a:defRPr sz="1200"/>
            </a:lvl1pPr>
            <a:lvl2pPr>
              <a:defRPr sz="1050"/>
            </a:lvl2pPr>
            <a:lvl3pPr>
              <a:defRPr sz="900"/>
            </a:lvl3pPr>
            <a:lvl4pPr>
              <a:defRPr sz="825"/>
            </a:lvl4pPr>
            <a:lvl5pPr>
              <a:defRPr sz="825"/>
            </a:lvl5pPr>
            <a:lvl6pPr>
              <a:defRPr sz="825"/>
            </a:lvl6pPr>
            <a:lvl7pPr>
              <a:defRPr sz="825"/>
            </a:lvl7pPr>
            <a:lvl8pPr>
              <a:defRPr sz="825"/>
            </a:lvl8pPr>
            <a:lvl9pPr>
              <a:defRPr sz="8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B1958-F972-48E2-B30C-3D9C71EE7ED1}" type="datetime4">
              <a:rPr lang="en-US" smtClean="0"/>
              <a:t>December 18, 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Private | Confidential | Internal Use Only 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F8AB-BCEA-4347-8BA6-BE776009BC8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35410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ltGray">
          <a:xfrm>
            <a:off x="457080" y="1143000"/>
            <a:ext cx="5029320" cy="3429000"/>
          </a:xfrm>
        </p:spPr>
        <p:txBody>
          <a:bodyPr lIns="0" tIns="457200">
            <a:normAutofit/>
          </a:bodyPr>
          <a:lstStyle>
            <a:lvl1pPr marL="0" indent="0" algn="ctr">
              <a:buNone/>
              <a:defRPr sz="135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ltGray">
          <a:xfrm>
            <a:off x="5600701" y="1143000"/>
            <a:ext cx="3083838" cy="3429000"/>
          </a:xfrm>
          <a:solidFill>
            <a:srgbClr val="425563"/>
          </a:solidFill>
        </p:spPr>
        <p:txBody>
          <a:bodyPr lIns="91440" tIns="91440" rIns="91440" bIns="91440">
            <a:noAutofit/>
          </a:bodyPr>
          <a:lstStyle>
            <a:lvl1pPr marL="0" indent="0">
              <a:spcBef>
                <a:spcPts val="675"/>
              </a:spcBef>
              <a:buNone/>
              <a:defRPr sz="1350">
                <a:solidFill>
                  <a:schemeClr val="bg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CF142-9C82-4C83-9B6A-8077B879C1B8}" type="datetime4">
              <a:rPr lang="en-US" smtClean="0"/>
              <a:t>December 18, 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Private | Confidential | Internal Use Only 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F8AB-BCEA-4347-8BA6-BE776009BC8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656919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Righ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081" y="389427"/>
            <a:ext cx="3943350" cy="639273"/>
          </a:xfrm>
        </p:spPr>
        <p:txBody>
          <a:bodyPr anchor="t"/>
          <a:lstStyle>
            <a:lvl1pPr>
              <a:defRPr sz="21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081" y="2114550"/>
            <a:ext cx="2743200" cy="1485900"/>
          </a:xfrm>
          <a:noFill/>
        </p:spPr>
        <p:txBody>
          <a:bodyPr lIns="0" tIns="0" rIns="0" bIns="0">
            <a:noAutofit/>
          </a:bodyPr>
          <a:lstStyle>
            <a:lvl1pPr marL="0" indent="0">
              <a:spcBef>
                <a:spcPts val="675"/>
              </a:spcBef>
              <a:buNone/>
              <a:defRPr sz="1350">
                <a:solidFill>
                  <a:schemeClr val="tx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ltGray">
          <a:xfrm>
            <a:off x="4572000" y="389427"/>
            <a:ext cx="4114799" cy="4182573"/>
          </a:xfrm>
        </p:spPr>
        <p:txBody>
          <a:bodyPr lIns="0" tIns="457200">
            <a:normAutofit/>
          </a:bodyPr>
          <a:lstStyle>
            <a:lvl1pPr marL="0" indent="0" algn="ctr">
              <a:buNone/>
              <a:defRPr sz="135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59EE5-F25B-4563-AE58-6B042DD986DA}" type="datetime4">
              <a:rPr lang="en-US" smtClean="0"/>
              <a:t>December 18, 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Private | Confidential | Internal Use Only 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F8AB-BCEA-4347-8BA6-BE776009BC8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561575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081" y="389427"/>
            <a:ext cx="8227457" cy="63927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ltGray">
          <a:xfrm>
            <a:off x="456010" y="1143000"/>
            <a:ext cx="3984498" cy="2514600"/>
          </a:xfrm>
        </p:spPr>
        <p:txBody>
          <a:bodyPr lIns="0" tIns="457200">
            <a:normAutofit/>
          </a:bodyPr>
          <a:lstStyle>
            <a:lvl1pPr marL="0" indent="0" algn="ctr">
              <a:buNone/>
              <a:defRPr sz="135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ltGray">
          <a:xfrm>
            <a:off x="457080" y="3714750"/>
            <a:ext cx="3984498" cy="857250"/>
          </a:xfrm>
          <a:solidFill>
            <a:schemeClr val="accent4"/>
          </a:solidFill>
        </p:spPr>
        <p:txBody>
          <a:bodyPr lIns="91440" tIns="91440" rIns="91440" bIns="91440">
            <a:noAutofit/>
          </a:bodyPr>
          <a:lstStyle>
            <a:lvl1pPr marL="0" indent="0">
              <a:spcBef>
                <a:spcPts val="675"/>
              </a:spcBef>
              <a:buNone/>
              <a:defRPr sz="1350">
                <a:solidFill>
                  <a:schemeClr val="bg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 bwMode="ltGray">
          <a:xfrm>
            <a:off x="4700040" y="1143000"/>
            <a:ext cx="3984498" cy="2514600"/>
          </a:xfrm>
        </p:spPr>
        <p:txBody>
          <a:bodyPr lIns="0" tIns="457200">
            <a:normAutofit/>
          </a:bodyPr>
          <a:lstStyle>
            <a:lvl1pPr marL="0" indent="0" algn="ctr">
              <a:buNone/>
              <a:defRPr sz="135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4"/>
          </p:nvPr>
        </p:nvSpPr>
        <p:spPr bwMode="ltGray">
          <a:xfrm>
            <a:off x="4700040" y="3714750"/>
            <a:ext cx="3984498" cy="857250"/>
          </a:xfrm>
          <a:solidFill>
            <a:schemeClr val="accent4"/>
          </a:solidFill>
        </p:spPr>
        <p:txBody>
          <a:bodyPr lIns="91440" tIns="91440" rIns="91440" bIns="91440">
            <a:noAutofit/>
          </a:bodyPr>
          <a:lstStyle>
            <a:lvl1pPr marL="0" indent="0">
              <a:spcBef>
                <a:spcPts val="675"/>
              </a:spcBef>
              <a:buNone/>
              <a:defRPr sz="1350">
                <a:solidFill>
                  <a:schemeClr val="bg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AB0D1-A256-4DFA-8583-35D5EE4CD0DF}" type="datetime4">
              <a:rPr lang="en-US" smtClean="0"/>
              <a:t>December 18, 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Private | Confidential | Internal Use Only 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F8AB-BCEA-4347-8BA6-BE776009BC8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327741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hite 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P_Blue_RGB_150_SM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3920" y="4535424"/>
            <a:ext cx="365760" cy="365760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 bwMode="black">
          <a:xfrm>
            <a:off x="329184" y="237744"/>
            <a:ext cx="7222352" cy="2006703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>
            <a:lvl1pPr algn="l">
              <a:lnSpc>
                <a:spcPct val="90000"/>
              </a:lnSpc>
              <a:defRPr sz="4000" b="1" i="0" spc="-100">
                <a:solidFill>
                  <a:schemeClr val="tx1"/>
                </a:solidFill>
                <a:latin typeface="HP Simplified" pitchFamily="34" charset="0"/>
                <a:cs typeface="HP Simplified" pitchFamily="34" charset="0"/>
              </a:defRPr>
            </a:lvl1pPr>
          </a:lstStyle>
          <a:p>
            <a:r>
              <a:rPr lang="en-US" noProof="0" dirty="0" smtClean="0"/>
              <a:t>Click to edit </a:t>
            </a:r>
            <a:br>
              <a:rPr lang="en-US" noProof="0" dirty="0" smtClean="0"/>
            </a:br>
            <a:r>
              <a:rPr lang="en-US" noProof="0" dirty="0" smtClean="0"/>
              <a:t>master </a:t>
            </a:r>
            <a:br>
              <a:rPr lang="en-US" noProof="0" dirty="0" smtClean="0"/>
            </a:br>
            <a:r>
              <a:rPr lang="en-US" noProof="0" dirty="0" smtClean="0"/>
              <a:t>title style</a:t>
            </a:r>
            <a:endParaRPr lang="en-US" noProof="0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329184" y="4758803"/>
            <a:ext cx="8012545" cy="228600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0" i="0" dirty="0" smtClean="0">
                <a:solidFill>
                  <a:schemeClr val="accent5"/>
                </a:solidFill>
                <a:latin typeface="HP Simplified"/>
                <a:cs typeface="HP Simplified"/>
              </a:rPr>
              <a:t>© Copyright 2012 Hewlett-Packard Development Company, L.P. </a:t>
            </a:r>
            <a:r>
              <a:rPr lang="en-US" sz="700" b="0" i="0" baseline="0" dirty="0" smtClean="0">
                <a:solidFill>
                  <a:schemeClr val="accent5"/>
                </a:solidFill>
                <a:latin typeface="HP Simplified"/>
                <a:cs typeface="HP Simplified"/>
              </a:rPr>
              <a:t> </a:t>
            </a:r>
            <a:r>
              <a:rPr lang="en-US" sz="700" b="0" i="0" dirty="0" smtClean="0">
                <a:solidFill>
                  <a:schemeClr val="accent5"/>
                </a:solidFill>
                <a:latin typeface="HP Simplified"/>
                <a:cs typeface="HP Simplified"/>
              </a:rPr>
              <a:t>The information contained herein is subject to change without notice.</a:t>
            </a:r>
          </a:p>
        </p:txBody>
      </p:sp>
    </p:spTree>
    <p:extLst>
      <p:ext uri="{BB962C8B-B14F-4D97-AF65-F5344CB8AC3E}">
        <p14:creationId xmlns:p14="http://schemas.microsoft.com/office/powerpoint/2010/main" val="3574790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Pictur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ltGray">
          <a:xfrm>
            <a:off x="456010" y="1143000"/>
            <a:ext cx="2571750" cy="2000250"/>
          </a:xfrm>
        </p:spPr>
        <p:txBody>
          <a:bodyPr lIns="0" tIns="457200">
            <a:normAutofit/>
          </a:bodyPr>
          <a:lstStyle>
            <a:lvl1pPr marL="0" indent="0" algn="ctr">
              <a:buNone/>
              <a:defRPr sz="135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ltGray">
          <a:xfrm>
            <a:off x="457080" y="3200400"/>
            <a:ext cx="2571750" cy="1371600"/>
          </a:xfrm>
          <a:solidFill>
            <a:srgbClr val="425563"/>
          </a:solidFill>
        </p:spPr>
        <p:txBody>
          <a:bodyPr lIns="91440" tIns="91440" rIns="91440" bIns="91440">
            <a:noAutofit/>
          </a:bodyPr>
          <a:lstStyle>
            <a:lvl1pPr marL="0" indent="0">
              <a:spcBef>
                <a:spcPts val="675"/>
              </a:spcBef>
              <a:buNone/>
              <a:defRPr sz="1350">
                <a:solidFill>
                  <a:schemeClr val="bg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 bwMode="ltGray">
          <a:xfrm>
            <a:off x="3286125" y="1143000"/>
            <a:ext cx="2571750" cy="2000250"/>
          </a:xfrm>
        </p:spPr>
        <p:txBody>
          <a:bodyPr lIns="0" tIns="457200">
            <a:normAutofit/>
          </a:bodyPr>
          <a:lstStyle>
            <a:lvl1pPr marL="0" indent="0" algn="ctr">
              <a:buNone/>
              <a:defRPr sz="135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4"/>
          </p:nvPr>
        </p:nvSpPr>
        <p:spPr bwMode="ltGray">
          <a:xfrm>
            <a:off x="3286125" y="3200400"/>
            <a:ext cx="2571750" cy="1371600"/>
          </a:xfrm>
          <a:solidFill>
            <a:srgbClr val="425563"/>
          </a:solidFill>
        </p:spPr>
        <p:txBody>
          <a:bodyPr lIns="91440" tIns="91440" rIns="91440" bIns="91440">
            <a:noAutofit/>
          </a:bodyPr>
          <a:lstStyle>
            <a:lvl1pPr marL="0" indent="0">
              <a:spcBef>
                <a:spcPts val="675"/>
              </a:spcBef>
              <a:buNone/>
              <a:defRPr sz="1350">
                <a:solidFill>
                  <a:schemeClr val="bg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icture Placeholder 2"/>
          <p:cNvSpPr>
            <a:spLocks noGrp="1"/>
          </p:cNvSpPr>
          <p:nvPr>
            <p:ph type="pic" idx="15"/>
          </p:nvPr>
        </p:nvSpPr>
        <p:spPr bwMode="ltGray">
          <a:xfrm>
            <a:off x="6112788" y="1143000"/>
            <a:ext cx="2571750" cy="2000250"/>
          </a:xfrm>
        </p:spPr>
        <p:txBody>
          <a:bodyPr lIns="0" tIns="457200">
            <a:normAutofit/>
          </a:bodyPr>
          <a:lstStyle>
            <a:lvl1pPr marL="0" indent="0" algn="ctr">
              <a:buNone/>
              <a:defRPr sz="135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6"/>
          </p:nvPr>
        </p:nvSpPr>
        <p:spPr bwMode="ltGray">
          <a:xfrm>
            <a:off x="6112788" y="3200400"/>
            <a:ext cx="2571750" cy="1371600"/>
          </a:xfrm>
          <a:solidFill>
            <a:srgbClr val="425563"/>
          </a:solidFill>
        </p:spPr>
        <p:txBody>
          <a:bodyPr lIns="91440" tIns="91440" rIns="91440" bIns="91440">
            <a:noAutofit/>
          </a:bodyPr>
          <a:lstStyle>
            <a:lvl1pPr marL="0" indent="0">
              <a:spcBef>
                <a:spcPts val="675"/>
              </a:spcBef>
              <a:buNone/>
              <a:defRPr sz="1350">
                <a:solidFill>
                  <a:schemeClr val="bg1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BCA58-86AD-4F40-BF66-913A1183EE47}" type="datetime4">
              <a:rPr lang="en-US" smtClean="0"/>
              <a:t>December 18, 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Private | Confidential | Internal Use Only 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F8AB-BCEA-4347-8BA6-BE776009BC8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0141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081" y="2000250"/>
            <a:ext cx="6856214" cy="1714500"/>
          </a:xfrm>
        </p:spPr>
        <p:txBody>
          <a:bodyPr anchor="b">
            <a:noAutofit/>
          </a:bodyPr>
          <a:lstStyle>
            <a:lvl1pPr>
              <a:lnSpc>
                <a:spcPct val="80000"/>
              </a:lnSpc>
              <a:defRPr sz="60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6010" y="3761920"/>
            <a:ext cx="6856214" cy="810080"/>
          </a:xfrm>
        </p:spPr>
        <p:txBody>
          <a:bodyPr wrap="square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400"/>
            </a:lvl1pPr>
            <a:lvl2pPr marL="0" indent="0">
              <a:spcBef>
                <a:spcPts val="0"/>
              </a:spcBef>
              <a:buFontTx/>
              <a:buNone/>
              <a:defRPr sz="1500"/>
            </a:lvl2pPr>
            <a:lvl3pPr marL="0" indent="0">
              <a:spcBef>
                <a:spcPts val="0"/>
              </a:spcBef>
              <a:buFontTx/>
              <a:buNone/>
              <a:defRPr sz="1500"/>
            </a:lvl3pPr>
            <a:lvl4pPr marL="0" indent="0">
              <a:spcBef>
                <a:spcPts val="0"/>
              </a:spcBef>
              <a:buFontTx/>
              <a:buNone/>
              <a:defRPr sz="1500"/>
            </a:lvl4pPr>
            <a:lvl5pPr marL="0" indent="0">
              <a:spcBef>
                <a:spcPts val="0"/>
              </a:spcBef>
              <a:buFontTx/>
              <a:buNone/>
              <a:defRPr sz="1500"/>
            </a:lvl5pPr>
            <a:lvl6pPr marL="0" indent="0">
              <a:spcBef>
                <a:spcPts val="0"/>
              </a:spcBef>
              <a:buFontTx/>
              <a:buNone/>
              <a:defRPr sz="1500"/>
            </a:lvl6pPr>
            <a:lvl7pPr marL="0" indent="0">
              <a:spcBef>
                <a:spcPts val="0"/>
              </a:spcBef>
              <a:buFontTx/>
              <a:buNone/>
              <a:defRPr sz="1500"/>
            </a:lvl7pPr>
            <a:lvl8pPr marL="0" indent="0">
              <a:spcBef>
                <a:spcPts val="0"/>
              </a:spcBef>
              <a:buFontTx/>
              <a:buNone/>
              <a:defRPr sz="1500"/>
            </a:lvl8pPr>
            <a:lvl9pPr marL="0" indent="0">
              <a:spcBef>
                <a:spcPts val="0"/>
              </a:spcBef>
              <a:buFontTx/>
              <a:buNone/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54818" y="342748"/>
            <a:ext cx="2270363" cy="914552"/>
            <a:chOff x="3578225" y="1146175"/>
            <a:chExt cx="5038725" cy="2111375"/>
          </a:xfrm>
        </p:grpSpPr>
        <p:sp>
          <p:nvSpPr>
            <p:cNvPr id="7" name="Freeform 5"/>
            <p:cNvSpPr>
              <a:spLocks noEditPoints="1"/>
            </p:cNvSpPr>
            <p:nvPr/>
          </p:nvSpPr>
          <p:spPr bwMode="auto">
            <a:xfrm>
              <a:off x="3578225" y="1146175"/>
              <a:ext cx="1725613" cy="498475"/>
            </a:xfrm>
            <a:custGeom>
              <a:avLst/>
              <a:gdLst>
                <a:gd name="T0" fmla="*/ 0 w 1087"/>
                <a:gd name="T1" fmla="*/ 0 h 314"/>
                <a:gd name="T2" fmla="*/ 0 w 1087"/>
                <a:gd name="T3" fmla="*/ 314 h 314"/>
                <a:gd name="T4" fmla="*/ 0 w 1087"/>
                <a:gd name="T5" fmla="*/ 314 h 314"/>
                <a:gd name="T6" fmla="*/ 1087 w 1087"/>
                <a:gd name="T7" fmla="*/ 314 h 314"/>
                <a:gd name="T8" fmla="*/ 1087 w 1087"/>
                <a:gd name="T9" fmla="*/ 0 h 314"/>
                <a:gd name="T10" fmla="*/ 0 w 1087"/>
                <a:gd name="T11" fmla="*/ 0 h 314"/>
                <a:gd name="T12" fmla="*/ 1018 w 1087"/>
                <a:gd name="T13" fmla="*/ 245 h 314"/>
                <a:gd name="T14" fmla="*/ 69 w 1087"/>
                <a:gd name="T15" fmla="*/ 245 h 314"/>
                <a:gd name="T16" fmla="*/ 69 w 1087"/>
                <a:gd name="T17" fmla="*/ 69 h 314"/>
                <a:gd name="T18" fmla="*/ 1018 w 1087"/>
                <a:gd name="T19" fmla="*/ 69 h 314"/>
                <a:gd name="T20" fmla="*/ 1018 w 1087"/>
                <a:gd name="T21" fmla="*/ 245 h 314"/>
                <a:gd name="T22" fmla="*/ 1018 w 1087"/>
                <a:gd name="T23" fmla="*/ 245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87" h="314">
                  <a:moveTo>
                    <a:pt x="0" y="0"/>
                  </a:moveTo>
                  <a:lnTo>
                    <a:pt x="0" y="314"/>
                  </a:lnTo>
                  <a:lnTo>
                    <a:pt x="0" y="314"/>
                  </a:lnTo>
                  <a:lnTo>
                    <a:pt x="1087" y="314"/>
                  </a:lnTo>
                  <a:lnTo>
                    <a:pt x="1087" y="0"/>
                  </a:lnTo>
                  <a:lnTo>
                    <a:pt x="0" y="0"/>
                  </a:lnTo>
                  <a:close/>
                  <a:moveTo>
                    <a:pt x="1018" y="245"/>
                  </a:moveTo>
                  <a:lnTo>
                    <a:pt x="69" y="245"/>
                  </a:lnTo>
                  <a:lnTo>
                    <a:pt x="69" y="69"/>
                  </a:lnTo>
                  <a:lnTo>
                    <a:pt x="1018" y="69"/>
                  </a:lnTo>
                  <a:lnTo>
                    <a:pt x="1018" y="245"/>
                  </a:lnTo>
                  <a:lnTo>
                    <a:pt x="1018" y="245"/>
                  </a:lnTo>
                  <a:close/>
                </a:path>
              </a:pathLst>
            </a:custGeom>
            <a:solidFill>
              <a:srgbClr val="00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auto">
            <a:xfrm>
              <a:off x="3578225" y="1968500"/>
              <a:ext cx="5038725" cy="1289050"/>
            </a:xfrm>
            <a:custGeom>
              <a:avLst/>
              <a:gdLst>
                <a:gd name="T0" fmla="*/ 80 w 1341"/>
                <a:gd name="T1" fmla="*/ 52 h 342"/>
                <a:gd name="T2" fmla="*/ 29 w 1341"/>
                <a:gd name="T3" fmla="*/ 77 h 342"/>
                <a:gd name="T4" fmla="*/ 212 w 1341"/>
                <a:gd name="T5" fmla="*/ 93 h 342"/>
                <a:gd name="T6" fmla="*/ 174 w 1341"/>
                <a:gd name="T7" fmla="*/ 134 h 342"/>
                <a:gd name="T8" fmla="*/ 272 w 1341"/>
                <a:gd name="T9" fmla="*/ 132 h 342"/>
                <a:gd name="T10" fmla="*/ 276 w 1341"/>
                <a:gd name="T11" fmla="*/ 38 h 342"/>
                <a:gd name="T12" fmla="*/ 327 w 1341"/>
                <a:gd name="T13" fmla="*/ 132 h 342"/>
                <a:gd name="T14" fmla="*/ 398 w 1341"/>
                <a:gd name="T15" fmla="*/ 0 h 342"/>
                <a:gd name="T16" fmla="*/ 402 w 1341"/>
                <a:gd name="T17" fmla="*/ 134 h 342"/>
                <a:gd name="T18" fmla="*/ 448 w 1341"/>
                <a:gd name="T19" fmla="*/ 93 h 342"/>
                <a:gd name="T20" fmla="*/ 448 w 1341"/>
                <a:gd name="T21" fmla="*/ 74 h 342"/>
                <a:gd name="T22" fmla="*/ 642 w 1341"/>
                <a:gd name="T23" fmla="*/ 60 h 342"/>
                <a:gd name="T24" fmla="*/ 642 w 1341"/>
                <a:gd name="T25" fmla="*/ 131 h 342"/>
                <a:gd name="T26" fmla="*/ 570 w 1341"/>
                <a:gd name="T27" fmla="*/ 111 h 342"/>
                <a:gd name="T28" fmla="*/ 530 w 1341"/>
                <a:gd name="T29" fmla="*/ 60 h 342"/>
                <a:gd name="T30" fmla="*/ 558 w 1341"/>
                <a:gd name="T31" fmla="*/ 38 h 342"/>
                <a:gd name="T32" fmla="*/ 738 w 1341"/>
                <a:gd name="T33" fmla="*/ 89 h 342"/>
                <a:gd name="T34" fmla="*/ 787 w 1341"/>
                <a:gd name="T35" fmla="*/ 45 h 342"/>
                <a:gd name="T36" fmla="*/ 736 w 1341"/>
                <a:gd name="T37" fmla="*/ 65 h 342"/>
                <a:gd name="T38" fmla="*/ 848 w 1341"/>
                <a:gd name="T39" fmla="*/ 73 h 342"/>
                <a:gd name="T40" fmla="*/ 876 w 1341"/>
                <a:gd name="T41" fmla="*/ 73 h 342"/>
                <a:gd name="T42" fmla="*/ 833 w 1341"/>
                <a:gd name="T43" fmla="*/ 91 h 342"/>
                <a:gd name="T44" fmla="*/ 965 w 1341"/>
                <a:gd name="T45" fmla="*/ 43 h 342"/>
                <a:gd name="T46" fmla="*/ 964 w 1341"/>
                <a:gd name="T47" fmla="*/ 103 h 342"/>
                <a:gd name="T48" fmla="*/ 1010 w 1341"/>
                <a:gd name="T49" fmla="*/ 132 h 342"/>
                <a:gd name="T50" fmla="*/ 1070 w 1341"/>
                <a:gd name="T51" fmla="*/ 38 h 342"/>
                <a:gd name="T52" fmla="*/ 1010 w 1341"/>
                <a:gd name="T53" fmla="*/ 89 h 342"/>
                <a:gd name="T54" fmla="*/ 1133 w 1341"/>
                <a:gd name="T55" fmla="*/ 73 h 342"/>
                <a:gd name="T56" fmla="*/ 1160 w 1341"/>
                <a:gd name="T57" fmla="*/ 73 h 342"/>
                <a:gd name="T58" fmla="*/ 1117 w 1341"/>
                <a:gd name="T59" fmla="*/ 91 h 342"/>
                <a:gd name="T60" fmla="*/ 1239 w 1341"/>
                <a:gd name="T61" fmla="*/ 39 h 342"/>
                <a:gd name="T62" fmla="*/ 1180 w 1341"/>
                <a:gd name="T63" fmla="*/ 132 h 342"/>
                <a:gd name="T64" fmla="*/ 1246 w 1341"/>
                <a:gd name="T65" fmla="*/ 85 h 342"/>
                <a:gd name="T66" fmla="*/ 1314 w 1341"/>
                <a:gd name="T67" fmla="*/ 132 h 342"/>
                <a:gd name="T68" fmla="*/ 1295 w 1341"/>
                <a:gd name="T69" fmla="*/ 110 h 342"/>
                <a:gd name="T70" fmla="*/ 18 w 1341"/>
                <a:gd name="T71" fmla="*/ 231 h 342"/>
                <a:gd name="T72" fmla="*/ 81 w 1341"/>
                <a:gd name="T73" fmla="*/ 307 h 342"/>
                <a:gd name="T74" fmla="*/ 164 w 1341"/>
                <a:gd name="T75" fmla="*/ 307 h 342"/>
                <a:gd name="T76" fmla="*/ 103 w 1341"/>
                <a:gd name="T77" fmla="*/ 214 h 342"/>
                <a:gd name="T78" fmla="*/ 252 w 1341"/>
                <a:gd name="T79" fmla="*/ 229 h 342"/>
                <a:gd name="T80" fmla="*/ 252 w 1341"/>
                <a:gd name="T81" fmla="*/ 307 h 342"/>
                <a:gd name="T82" fmla="*/ 211 w 1341"/>
                <a:gd name="T83" fmla="*/ 214 h 342"/>
                <a:gd name="T84" fmla="*/ 305 w 1341"/>
                <a:gd name="T85" fmla="*/ 212 h 342"/>
                <a:gd name="T86" fmla="*/ 338 w 1341"/>
                <a:gd name="T87" fmla="*/ 285 h 342"/>
                <a:gd name="T88" fmla="*/ 281 w 1341"/>
                <a:gd name="T89" fmla="*/ 251 h 342"/>
                <a:gd name="T90" fmla="*/ 403 w 1341"/>
                <a:gd name="T91" fmla="*/ 229 h 342"/>
                <a:gd name="T92" fmla="*/ 382 w 1341"/>
                <a:gd name="T93" fmla="*/ 228 h 342"/>
                <a:gd name="T94" fmla="*/ 430 w 1341"/>
                <a:gd name="T95" fmla="*/ 342 h 342"/>
                <a:gd name="T96" fmla="*/ 498 w 1341"/>
                <a:gd name="T97" fmla="*/ 260 h 342"/>
                <a:gd name="T98" fmla="*/ 577 w 1341"/>
                <a:gd name="T99" fmla="*/ 212 h 342"/>
                <a:gd name="T100" fmla="*/ 554 w 1341"/>
                <a:gd name="T101" fmla="*/ 307 h 342"/>
                <a:gd name="T102" fmla="*/ 623 w 1341"/>
                <a:gd name="T103" fmla="*/ 187 h 342"/>
                <a:gd name="T104" fmla="*/ 621 w 1341"/>
                <a:gd name="T105" fmla="*/ 307 h 342"/>
                <a:gd name="T106" fmla="*/ 644 w 1341"/>
                <a:gd name="T107" fmla="*/ 300 h 342"/>
                <a:gd name="T108" fmla="*/ 644 w 1341"/>
                <a:gd name="T109" fmla="*/ 240 h 342"/>
                <a:gd name="T110" fmla="*/ 661 w 1341"/>
                <a:gd name="T111" fmla="*/ 238 h 342"/>
                <a:gd name="T112" fmla="*/ 807 w 1341"/>
                <a:gd name="T113" fmla="*/ 266 h 342"/>
                <a:gd name="T114" fmla="*/ 772 w 1341"/>
                <a:gd name="T115" fmla="*/ 309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41" h="342">
                  <a:moveTo>
                    <a:pt x="29" y="132"/>
                  </a:moveTo>
                  <a:cubicBezTo>
                    <a:pt x="0" y="132"/>
                    <a:pt x="0" y="132"/>
                    <a:pt x="0" y="1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80" y="52"/>
                    <a:pt x="80" y="52"/>
                    <a:pt x="80" y="5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80" y="132"/>
                    <a:pt x="80" y="132"/>
                    <a:pt x="80" y="132"/>
                  </a:cubicBezTo>
                  <a:cubicBezTo>
                    <a:pt x="80" y="77"/>
                    <a:pt x="80" y="77"/>
                    <a:pt x="80" y="77"/>
                  </a:cubicBezTo>
                  <a:cubicBezTo>
                    <a:pt x="29" y="77"/>
                    <a:pt x="29" y="77"/>
                    <a:pt x="29" y="77"/>
                  </a:cubicBezTo>
                  <a:lnTo>
                    <a:pt x="29" y="132"/>
                  </a:lnTo>
                  <a:close/>
                  <a:moveTo>
                    <a:pt x="174" y="134"/>
                  </a:moveTo>
                  <a:cubicBezTo>
                    <a:pt x="145" y="134"/>
                    <a:pt x="125" y="116"/>
                    <a:pt x="125" y="85"/>
                  </a:cubicBezTo>
                  <a:cubicBezTo>
                    <a:pt x="125" y="56"/>
                    <a:pt x="144" y="36"/>
                    <a:pt x="170" y="36"/>
                  </a:cubicBezTo>
                  <a:cubicBezTo>
                    <a:pt x="198" y="36"/>
                    <a:pt x="212" y="55"/>
                    <a:pt x="212" y="83"/>
                  </a:cubicBezTo>
                  <a:cubicBezTo>
                    <a:pt x="212" y="93"/>
                    <a:pt x="212" y="93"/>
                    <a:pt x="212" y="93"/>
                  </a:cubicBezTo>
                  <a:cubicBezTo>
                    <a:pt x="152" y="93"/>
                    <a:pt x="152" y="93"/>
                    <a:pt x="152" y="93"/>
                  </a:cubicBezTo>
                  <a:cubicBezTo>
                    <a:pt x="155" y="108"/>
                    <a:pt x="167" y="112"/>
                    <a:pt x="178" y="112"/>
                  </a:cubicBezTo>
                  <a:cubicBezTo>
                    <a:pt x="188" y="112"/>
                    <a:pt x="195" y="110"/>
                    <a:pt x="204" y="104"/>
                  </a:cubicBezTo>
                  <a:cubicBezTo>
                    <a:pt x="205" y="104"/>
                    <a:pt x="205" y="104"/>
                    <a:pt x="205" y="104"/>
                  </a:cubicBezTo>
                  <a:cubicBezTo>
                    <a:pt x="205" y="126"/>
                    <a:pt x="205" y="126"/>
                    <a:pt x="205" y="126"/>
                  </a:cubicBezTo>
                  <a:cubicBezTo>
                    <a:pt x="198" y="131"/>
                    <a:pt x="187" y="134"/>
                    <a:pt x="174" y="134"/>
                  </a:cubicBezTo>
                  <a:close/>
                  <a:moveTo>
                    <a:pt x="152" y="74"/>
                  </a:moveTo>
                  <a:cubicBezTo>
                    <a:pt x="186" y="74"/>
                    <a:pt x="186" y="74"/>
                    <a:pt x="186" y="74"/>
                  </a:cubicBezTo>
                  <a:cubicBezTo>
                    <a:pt x="186" y="64"/>
                    <a:pt x="182" y="58"/>
                    <a:pt x="170" y="58"/>
                  </a:cubicBezTo>
                  <a:cubicBezTo>
                    <a:pt x="162" y="58"/>
                    <a:pt x="155" y="61"/>
                    <a:pt x="152" y="74"/>
                  </a:cubicBezTo>
                  <a:close/>
                  <a:moveTo>
                    <a:pt x="287" y="77"/>
                  </a:moveTo>
                  <a:cubicBezTo>
                    <a:pt x="272" y="132"/>
                    <a:pt x="272" y="132"/>
                    <a:pt x="272" y="132"/>
                  </a:cubicBezTo>
                  <a:cubicBezTo>
                    <a:pt x="247" y="132"/>
                    <a:pt x="247" y="132"/>
                    <a:pt x="247" y="132"/>
                  </a:cubicBezTo>
                  <a:cubicBezTo>
                    <a:pt x="218" y="39"/>
                    <a:pt x="218" y="39"/>
                    <a:pt x="218" y="39"/>
                  </a:cubicBezTo>
                  <a:cubicBezTo>
                    <a:pt x="218" y="38"/>
                    <a:pt x="218" y="38"/>
                    <a:pt x="218" y="38"/>
                  </a:cubicBezTo>
                  <a:cubicBezTo>
                    <a:pt x="246" y="38"/>
                    <a:pt x="246" y="38"/>
                    <a:pt x="246" y="38"/>
                  </a:cubicBezTo>
                  <a:cubicBezTo>
                    <a:pt x="261" y="93"/>
                    <a:pt x="261" y="93"/>
                    <a:pt x="261" y="93"/>
                  </a:cubicBezTo>
                  <a:cubicBezTo>
                    <a:pt x="276" y="38"/>
                    <a:pt x="276" y="38"/>
                    <a:pt x="276" y="38"/>
                  </a:cubicBezTo>
                  <a:cubicBezTo>
                    <a:pt x="298" y="38"/>
                    <a:pt x="298" y="38"/>
                    <a:pt x="298" y="38"/>
                  </a:cubicBezTo>
                  <a:cubicBezTo>
                    <a:pt x="313" y="93"/>
                    <a:pt x="313" y="93"/>
                    <a:pt x="313" y="93"/>
                  </a:cubicBezTo>
                  <a:cubicBezTo>
                    <a:pt x="329" y="38"/>
                    <a:pt x="329" y="38"/>
                    <a:pt x="329" y="38"/>
                  </a:cubicBezTo>
                  <a:cubicBezTo>
                    <a:pt x="355" y="38"/>
                    <a:pt x="355" y="38"/>
                    <a:pt x="355" y="38"/>
                  </a:cubicBezTo>
                  <a:cubicBezTo>
                    <a:pt x="355" y="39"/>
                    <a:pt x="355" y="39"/>
                    <a:pt x="355" y="39"/>
                  </a:cubicBezTo>
                  <a:cubicBezTo>
                    <a:pt x="327" y="132"/>
                    <a:pt x="327" y="132"/>
                    <a:pt x="327" y="132"/>
                  </a:cubicBezTo>
                  <a:cubicBezTo>
                    <a:pt x="302" y="132"/>
                    <a:pt x="302" y="132"/>
                    <a:pt x="302" y="132"/>
                  </a:cubicBezTo>
                  <a:lnTo>
                    <a:pt x="287" y="77"/>
                  </a:lnTo>
                  <a:close/>
                  <a:moveTo>
                    <a:pt x="402" y="134"/>
                  </a:moveTo>
                  <a:cubicBezTo>
                    <a:pt x="379" y="134"/>
                    <a:pt x="370" y="125"/>
                    <a:pt x="370" y="104"/>
                  </a:cubicBezTo>
                  <a:cubicBezTo>
                    <a:pt x="370" y="0"/>
                    <a:pt x="370" y="0"/>
                    <a:pt x="370" y="0"/>
                  </a:cubicBezTo>
                  <a:cubicBezTo>
                    <a:pt x="398" y="0"/>
                    <a:pt x="398" y="0"/>
                    <a:pt x="398" y="0"/>
                  </a:cubicBezTo>
                  <a:cubicBezTo>
                    <a:pt x="398" y="102"/>
                    <a:pt x="398" y="102"/>
                    <a:pt x="398" y="102"/>
                  </a:cubicBezTo>
                  <a:cubicBezTo>
                    <a:pt x="398" y="108"/>
                    <a:pt x="400" y="111"/>
                    <a:pt x="406" y="111"/>
                  </a:cubicBezTo>
                  <a:cubicBezTo>
                    <a:pt x="408" y="111"/>
                    <a:pt x="410" y="110"/>
                    <a:pt x="412" y="109"/>
                  </a:cubicBezTo>
                  <a:cubicBezTo>
                    <a:pt x="413" y="109"/>
                    <a:pt x="413" y="109"/>
                    <a:pt x="413" y="109"/>
                  </a:cubicBezTo>
                  <a:cubicBezTo>
                    <a:pt x="413" y="132"/>
                    <a:pt x="413" y="132"/>
                    <a:pt x="413" y="132"/>
                  </a:cubicBezTo>
                  <a:cubicBezTo>
                    <a:pt x="410" y="133"/>
                    <a:pt x="406" y="134"/>
                    <a:pt x="402" y="134"/>
                  </a:cubicBezTo>
                  <a:close/>
                  <a:moveTo>
                    <a:pt x="469" y="134"/>
                  </a:moveTo>
                  <a:cubicBezTo>
                    <a:pt x="440" y="134"/>
                    <a:pt x="420" y="116"/>
                    <a:pt x="420" y="85"/>
                  </a:cubicBezTo>
                  <a:cubicBezTo>
                    <a:pt x="420" y="56"/>
                    <a:pt x="440" y="36"/>
                    <a:pt x="465" y="36"/>
                  </a:cubicBezTo>
                  <a:cubicBezTo>
                    <a:pt x="494" y="36"/>
                    <a:pt x="507" y="55"/>
                    <a:pt x="507" y="83"/>
                  </a:cubicBezTo>
                  <a:cubicBezTo>
                    <a:pt x="507" y="93"/>
                    <a:pt x="507" y="93"/>
                    <a:pt x="507" y="93"/>
                  </a:cubicBezTo>
                  <a:cubicBezTo>
                    <a:pt x="448" y="93"/>
                    <a:pt x="448" y="93"/>
                    <a:pt x="448" y="93"/>
                  </a:cubicBezTo>
                  <a:cubicBezTo>
                    <a:pt x="451" y="108"/>
                    <a:pt x="462" y="112"/>
                    <a:pt x="474" y="112"/>
                  </a:cubicBezTo>
                  <a:cubicBezTo>
                    <a:pt x="484" y="112"/>
                    <a:pt x="491" y="110"/>
                    <a:pt x="500" y="104"/>
                  </a:cubicBezTo>
                  <a:cubicBezTo>
                    <a:pt x="501" y="104"/>
                    <a:pt x="501" y="104"/>
                    <a:pt x="501" y="104"/>
                  </a:cubicBezTo>
                  <a:cubicBezTo>
                    <a:pt x="501" y="126"/>
                    <a:pt x="501" y="126"/>
                    <a:pt x="501" y="126"/>
                  </a:cubicBezTo>
                  <a:cubicBezTo>
                    <a:pt x="493" y="131"/>
                    <a:pt x="482" y="134"/>
                    <a:pt x="469" y="134"/>
                  </a:cubicBezTo>
                  <a:close/>
                  <a:moveTo>
                    <a:pt x="448" y="74"/>
                  </a:moveTo>
                  <a:cubicBezTo>
                    <a:pt x="482" y="74"/>
                    <a:pt x="482" y="74"/>
                    <a:pt x="482" y="74"/>
                  </a:cubicBezTo>
                  <a:cubicBezTo>
                    <a:pt x="481" y="64"/>
                    <a:pt x="477" y="58"/>
                    <a:pt x="466" y="58"/>
                  </a:cubicBezTo>
                  <a:cubicBezTo>
                    <a:pt x="457" y="58"/>
                    <a:pt x="450" y="61"/>
                    <a:pt x="448" y="74"/>
                  </a:cubicBezTo>
                  <a:close/>
                  <a:moveTo>
                    <a:pt x="622" y="38"/>
                  </a:moveTo>
                  <a:cubicBezTo>
                    <a:pt x="642" y="38"/>
                    <a:pt x="642" y="38"/>
                    <a:pt x="642" y="38"/>
                  </a:cubicBezTo>
                  <a:cubicBezTo>
                    <a:pt x="642" y="60"/>
                    <a:pt x="642" y="60"/>
                    <a:pt x="642" y="60"/>
                  </a:cubicBezTo>
                  <a:cubicBezTo>
                    <a:pt x="622" y="60"/>
                    <a:pt x="622" y="60"/>
                    <a:pt x="622" y="60"/>
                  </a:cubicBezTo>
                  <a:cubicBezTo>
                    <a:pt x="622" y="99"/>
                    <a:pt x="622" y="99"/>
                    <a:pt x="622" y="99"/>
                  </a:cubicBezTo>
                  <a:cubicBezTo>
                    <a:pt x="622" y="107"/>
                    <a:pt x="625" y="111"/>
                    <a:pt x="633" y="111"/>
                  </a:cubicBezTo>
                  <a:cubicBezTo>
                    <a:pt x="636" y="111"/>
                    <a:pt x="639" y="110"/>
                    <a:pt x="642" y="109"/>
                  </a:cubicBezTo>
                  <a:cubicBezTo>
                    <a:pt x="642" y="109"/>
                    <a:pt x="642" y="109"/>
                    <a:pt x="642" y="109"/>
                  </a:cubicBezTo>
                  <a:cubicBezTo>
                    <a:pt x="642" y="131"/>
                    <a:pt x="642" y="131"/>
                    <a:pt x="642" y="131"/>
                  </a:cubicBezTo>
                  <a:cubicBezTo>
                    <a:pt x="639" y="132"/>
                    <a:pt x="633" y="134"/>
                    <a:pt x="625" y="134"/>
                  </a:cubicBezTo>
                  <a:cubicBezTo>
                    <a:pt x="603" y="134"/>
                    <a:pt x="594" y="124"/>
                    <a:pt x="594" y="100"/>
                  </a:cubicBezTo>
                  <a:cubicBezTo>
                    <a:pt x="594" y="60"/>
                    <a:pt x="594" y="60"/>
                    <a:pt x="594" y="60"/>
                  </a:cubicBezTo>
                  <a:cubicBezTo>
                    <a:pt x="558" y="60"/>
                    <a:pt x="558" y="60"/>
                    <a:pt x="558" y="60"/>
                  </a:cubicBezTo>
                  <a:cubicBezTo>
                    <a:pt x="558" y="99"/>
                    <a:pt x="558" y="99"/>
                    <a:pt x="558" y="99"/>
                  </a:cubicBezTo>
                  <a:cubicBezTo>
                    <a:pt x="558" y="107"/>
                    <a:pt x="561" y="111"/>
                    <a:pt x="570" y="111"/>
                  </a:cubicBezTo>
                  <a:cubicBezTo>
                    <a:pt x="572" y="111"/>
                    <a:pt x="575" y="110"/>
                    <a:pt x="578" y="109"/>
                  </a:cubicBezTo>
                  <a:cubicBezTo>
                    <a:pt x="579" y="109"/>
                    <a:pt x="579" y="109"/>
                    <a:pt x="579" y="109"/>
                  </a:cubicBezTo>
                  <a:cubicBezTo>
                    <a:pt x="579" y="131"/>
                    <a:pt x="579" y="131"/>
                    <a:pt x="579" y="131"/>
                  </a:cubicBezTo>
                  <a:cubicBezTo>
                    <a:pt x="575" y="132"/>
                    <a:pt x="570" y="134"/>
                    <a:pt x="562" y="134"/>
                  </a:cubicBezTo>
                  <a:cubicBezTo>
                    <a:pt x="539" y="134"/>
                    <a:pt x="530" y="124"/>
                    <a:pt x="530" y="100"/>
                  </a:cubicBezTo>
                  <a:cubicBezTo>
                    <a:pt x="530" y="60"/>
                    <a:pt x="530" y="60"/>
                    <a:pt x="530" y="60"/>
                  </a:cubicBezTo>
                  <a:cubicBezTo>
                    <a:pt x="516" y="60"/>
                    <a:pt x="516" y="60"/>
                    <a:pt x="516" y="60"/>
                  </a:cubicBezTo>
                  <a:cubicBezTo>
                    <a:pt x="516" y="38"/>
                    <a:pt x="516" y="38"/>
                    <a:pt x="516" y="38"/>
                  </a:cubicBezTo>
                  <a:cubicBezTo>
                    <a:pt x="530" y="38"/>
                    <a:pt x="530" y="38"/>
                    <a:pt x="530" y="38"/>
                  </a:cubicBezTo>
                  <a:cubicBezTo>
                    <a:pt x="530" y="12"/>
                    <a:pt x="530" y="12"/>
                    <a:pt x="530" y="12"/>
                  </a:cubicBezTo>
                  <a:cubicBezTo>
                    <a:pt x="558" y="12"/>
                    <a:pt x="558" y="12"/>
                    <a:pt x="558" y="12"/>
                  </a:cubicBezTo>
                  <a:cubicBezTo>
                    <a:pt x="558" y="38"/>
                    <a:pt x="558" y="38"/>
                    <a:pt x="558" y="38"/>
                  </a:cubicBezTo>
                  <a:cubicBezTo>
                    <a:pt x="594" y="38"/>
                    <a:pt x="594" y="38"/>
                    <a:pt x="594" y="38"/>
                  </a:cubicBezTo>
                  <a:cubicBezTo>
                    <a:pt x="594" y="12"/>
                    <a:pt x="594" y="12"/>
                    <a:pt x="594" y="12"/>
                  </a:cubicBezTo>
                  <a:cubicBezTo>
                    <a:pt x="622" y="12"/>
                    <a:pt x="622" y="12"/>
                    <a:pt x="622" y="12"/>
                  </a:cubicBezTo>
                  <a:cubicBezTo>
                    <a:pt x="622" y="38"/>
                    <a:pt x="622" y="38"/>
                    <a:pt x="622" y="38"/>
                  </a:cubicBezTo>
                  <a:close/>
                  <a:moveTo>
                    <a:pt x="787" y="45"/>
                  </a:moveTo>
                  <a:cubicBezTo>
                    <a:pt x="787" y="73"/>
                    <a:pt x="768" y="89"/>
                    <a:pt x="738" y="89"/>
                  </a:cubicBezTo>
                  <a:cubicBezTo>
                    <a:pt x="718" y="89"/>
                    <a:pt x="718" y="89"/>
                    <a:pt x="718" y="89"/>
                  </a:cubicBezTo>
                  <a:cubicBezTo>
                    <a:pt x="718" y="132"/>
                    <a:pt x="718" y="132"/>
                    <a:pt x="718" y="132"/>
                  </a:cubicBezTo>
                  <a:cubicBezTo>
                    <a:pt x="689" y="132"/>
                    <a:pt x="689" y="132"/>
                    <a:pt x="689" y="132"/>
                  </a:cubicBezTo>
                  <a:cubicBezTo>
                    <a:pt x="689" y="0"/>
                    <a:pt x="689" y="0"/>
                    <a:pt x="689" y="0"/>
                  </a:cubicBezTo>
                  <a:cubicBezTo>
                    <a:pt x="738" y="0"/>
                    <a:pt x="738" y="0"/>
                    <a:pt x="738" y="0"/>
                  </a:cubicBezTo>
                  <a:cubicBezTo>
                    <a:pt x="768" y="0"/>
                    <a:pt x="787" y="16"/>
                    <a:pt x="787" y="45"/>
                  </a:cubicBezTo>
                  <a:close/>
                  <a:moveTo>
                    <a:pt x="736" y="65"/>
                  </a:moveTo>
                  <a:cubicBezTo>
                    <a:pt x="751" y="65"/>
                    <a:pt x="758" y="57"/>
                    <a:pt x="758" y="45"/>
                  </a:cubicBezTo>
                  <a:cubicBezTo>
                    <a:pt x="758" y="33"/>
                    <a:pt x="751" y="24"/>
                    <a:pt x="736" y="24"/>
                  </a:cubicBezTo>
                  <a:cubicBezTo>
                    <a:pt x="718" y="24"/>
                    <a:pt x="718" y="24"/>
                    <a:pt x="718" y="24"/>
                  </a:cubicBezTo>
                  <a:cubicBezTo>
                    <a:pt x="718" y="65"/>
                    <a:pt x="718" y="65"/>
                    <a:pt x="718" y="65"/>
                  </a:cubicBezTo>
                  <a:lnTo>
                    <a:pt x="736" y="65"/>
                  </a:lnTo>
                  <a:close/>
                  <a:moveTo>
                    <a:pt x="849" y="123"/>
                  </a:moveTo>
                  <a:cubicBezTo>
                    <a:pt x="843" y="130"/>
                    <a:pt x="834" y="134"/>
                    <a:pt x="824" y="134"/>
                  </a:cubicBezTo>
                  <a:cubicBezTo>
                    <a:pt x="806" y="134"/>
                    <a:pt x="791" y="122"/>
                    <a:pt x="791" y="103"/>
                  </a:cubicBezTo>
                  <a:cubicBezTo>
                    <a:pt x="791" y="84"/>
                    <a:pt x="806" y="72"/>
                    <a:pt x="827" y="72"/>
                  </a:cubicBezTo>
                  <a:cubicBezTo>
                    <a:pt x="834" y="72"/>
                    <a:pt x="841" y="73"/>
                    <a:pt x="848" y="75"/>
                  </a:cubicBezTo>
                  <a:cubicBezTo>
                    <a:pt x="848" y="73"/>
                    <a:pt x="848" y="73"/>
                    <a:pt x="848" y="73"/>
                  </a:cubicBezTo>
                  <a:cubicBezTo>
                    <a:pt x="848" y="63"/>
                    <a:pt x="842" y="59"/>
                    <a:pt x="827" y="59"/>
                  </a:cubicBezTo>
                  <a:cubicBezTo>
                    <a:pt x="818" y="59"/>
                    <a:pt x="809" y="62"/>
                    <a:pt x="801" y="66"/>
                  </a:cubicBezTo>
                  <a:cubicBezTo>
                    <a:pt x="800" y="66"/>
                    <a:pt x="800" y="66"/>
                    <a:pt x="800" y="66"/>
                  </a:cubicBezTo>
                  <a:cubicBezTo>
                    <a:pt x="800" y="44"/>
                    <a:pt x="800" y="44"/>
                    <a:pt x="800" y="44"/>
                  </a:cubicBezTo>
                  <a:cubicBezTo>
                    <a:pt x="807" y="40"/>
                    <a:pt x="820" y="36"/>
                    <a:pt x="832" y="36"/>
                  </a:cubicBezTo>
                  <a:cubicBezTo>
                    <a:pt x="860" y="36"/>
                    <a:pt x="876" y="49"/>
                    <a:pt x="876" y="73"/>
                  </a:cubicBezTo>
                  <a:cubicBezTo>
                    <a:pt x="876" y="132"/>
                    <a:pt x="876" y="132"/>
                    <a:pt x="876" y="132"/>
                  </a:cubicBezTo>
                  <a:cubicBezTo>
                    <a:pt x="849" y="132"/>
                    <a:pt x="849" y="132"/>
                    <a:pt x="849" y="132"/>
                  </a:cubicBezTo>
                  <a:cubicBezTo>
                    <a:pt x="849" y="123"/>
                    <a:pt x="849" y="123"/>
                    <a:pt x="849" y="123"/>
                  </a:cubicBezTo>
                  <a:close/>
                  <a:moveTo>
                    <a:pt x="848" y="102"/>
                  </a:moveTo>
                  <a:cubicBezTo>
                    <a:pt x="848" y="94"/>
                    <a:pt x="848" y="94"/>
                    <a:pt x="848" y="94"/>
                  </a:cubicBezTo>
                  <a:cubicBezTo>
                    <a:pt x="844" y="92"/>
                    <a:pt x="838" y="91"/>
                    <a:pt x="833" y="91"/>
                  </a:cubicBezTo>
                  <a:cubicBezTo>
                    <a:pt x="823" y="91"/>
                    <a:pt x="818" y="95"/>
                    <a:pt x="818" y="102"/>
                  </a:cubicBezTo>
                  <a:cubicBezTo>
                    <a:pt x="818" y="110"/>
                    <a:pt x="823" y="113"/>
                    <a:pt x="832" y="113"/>
                  </a:cubicBezTo>
                  <a:cubicBezTo>
                    <a:pt x="839" y="113"/>
                    <a:pt x="845" y="109"/>
                    <a:pt x="848" y="102"/>
                  </a:cubicBezTo>
                  <a:close/>
                  <a:moveTo>
                    <a:pt x="890" y="85"/>
                  </a:moveTo>
                  <a:cubicBezTo>
                    <a:pt x="890" y="55"/>
                    <a:pt x="911" y="36"/>
                    <a:pt x="939" y="36"/>
                  </a:cubicBezTo>
                  <a:cubicBezTo>
                    <a:pt x="949" y="36"/>
                    <a:pt x="958" y="38"/>
                    <a:pt x="965" y="43"/>
                  </a:cubicBezTo>
                  <a:cubicBezTo>
                    <a:pt x="965" y="67"/>
                    <a:pt x="965" y="67"/>
                    <a:pt x="965" y="67"/>
                  </a:cubicBezTo>
                  <a:cubicBezTo>
                    <a:pt x="964" y="67"/>
                    <a:pt x="964" y="67"/>
                    <a:pt x="964" y="67"/>
                  </a:cubicBezTo>
                  <a:cubicBezTo>
                    <a:pt x="958" y="62"/>
                    <a:pt x="951" y="60"/>
                    <a:pt x="943" y="60"/>
                  </a:cubicBezTo>
                  <a:cubicBezTo>
                    <a:pt x="929" y="60"/>
                    <a:pt x="918" y="69"/>
                    <a:pt x="918" y="85"/>
                  </a:cubicBezTo>
                  <a:cubicBezTo>
                    <a:pt x="918" y="101"/>
                    <a:pt x="929" y="110"/>
                    <a:pt x="943" y="110"/>
                  </a:cubicBezTo>
                  <a:cubicBezTo>
                    <a:pt x="951" y="110"/>
                    <a:pt x="958" y="108"/>
                    <a:pt x="964" y="103"/>
                  </a:cubicBezTo>
                  <a:cubicBezTo>
                    <a:pt x="965" y="103"/>
                    <a:pt x="965" y="103"/>
                    <a:pt x="965" y="103"/>
                  </a:cubicBezTo>
                  <a:cubicBezTo>
                    <a:pt x="965" y="127"/>
                    <a:pt x="965" y="127"/>
                    <a:pt x="965" y="127"/>
                  </a:cubicBezTo>
                  <a:cubicBezTo>
                    <a:pt x="958" y="132"/>
                    <a:pt x="949" y="134"/>
                    <a:pt x="939" y="134"/>
                  </a:cubicBezTo>
                  <a:cubicBezTo>
                    <a:pt x="911" y="134"/>
                    <a:pt x="890" y="115"/>
                    <a:pt x="890" y="85"/>
                  </a:cubicBezTo>
                  <a:close/>
                  <a:moveTo>
                    <a:pt x="1010" y="89"/>
                  </a:moveTo>
                  <a:cubicBezTo>
                    <a:pt x="1010" y="132"/>
                    <a:pt x="1010" y="132"/>
                    <a:pt x="1010" y="132"/>
                  </a:cubicBezTo>
                  <a:cubicBezTo>
                    <a:pt x="983" y="132"/>
                    <a:pt x="983" y="132"/>
                    <a:pt x="983" y="132"/>
                  </a:cubicBezTo>
                  <a:cubicBezTo>
                    <a:pt x="983" y="0"/>
                    <a:pt x="983" y="0"/>
                    <a:pt x="983" y="0"/>
                  </a:cubicBezTo>
                  <a:cubicBezTo>
                    <a:pt x="1010" y="0"/>
                    <a:pt x="1010" y="0"/>
                    <a:pt x="1010" y="0"/>
                  </a:cubicBezTo>
                  <a:cubicBezTo>
                    <a:pt x="1010" y="75"/>
                    <a:pt x="1010" y="75"/>
                    <a:pt x="1010" y="75"/>
                  </a:cubicBezTo>
                  <a:cubicBezTo>
                    <a:pt x="1039" y="38"/>
                    <a:pt x="1039" y="38"/>
                    <a:pt x="1039" y="38"/>
                  </a:cubicBezTo>
                  <a:cubicBezTo>
                    <a:pt x="1070" y="38"/>
                    <a:pt x="1070" y="38"/>
                    <a:pt x="1070" y="38"/>
                  </a:cubicBezTo>
                  <a:cubicBezTo>
                    <a:pt x="1070" y="39"/>
                    <a:pt x="1070" y="39"/>
                    <a:pt x="1070" y="39"/>
                  </a:cubicBezTo>
                  <a:cubicBezTo>
                    <a:pt x="1036" y="82"/>
                    <a:pt x="1036" y="82"/>
                    <a:pt x="1036" y="82"/>
                  </a:cubicBezTo>
                  <a:cubicBezTo>
                    <a:pt x="1070" y="131"/>
                    <a:pt x="1070" y="131"/>
                    <a:pt x="1070" y="131"/>
                  </a:cubicBezTo>
                  <a:cubicBezTo>
                    <a:pt x="1070" y="132"/>
                    <a:pt x="1070" y="132"/>
                    <a:pt x="1070" y="132"/>
                  </a:cubicBezTo>
                  <a:cubicBezTo>
                    <a:pt x="1038" y="132"/>
                    <a:pt x="1038" y="132"/>
                    <a:pt x="1038" y="132"/>
                  </a:cubicBezTo>
                  <a:lnTo>
                    <a:pt x="1010" y="89"/>
                  </a:lnTo>
                  <a:close/>
                  <a:moveTo>
                    <a:pt x="1133" y="123"/>
                  </a:moveTo>
                  <a:cubicBezTo>
                    <a:pt x="1127" y="130"/>
                    <a:pt x="1118" y="134"/>
                    <a:pt x="1108" y="134"/>
                  </a:cubicBezTo>
                  <a:cubicBezTo>
                    <a:pt x="1090" y="134"/>
                    <a:pt x="1075" y="122"/>
                    <a:pt x="1075" y="103"/>
                  </a:cubicBezTo>
                  <a:cubicBezTo>
                    <a:pt x="1075" y="84"/>
                    <a:pt x="1090" y="72"/>
                    <a:pt x="1112" y="72"/>
                  </a:cubicBezTo>
                  <a:cubicBezTo>
                    <a:pt x="1118" y="72"/>
                    <a:pt x="1125" y="73"/>
                    <a:pt x="1133" y="75"/>
                  </a:cubicBezTo>
                  <a:cubicBezTo>
                    <a:pt x="1133" y="73"/>
                    <a:pt x="1133" y="73"/>
                    <a:pt x="1133" y="73"/>
                  </a:cubicBezTo>
                  <a:cubicBezTo>
                    <a:pt x="1133" y="63"/>
                    <a:pt x="1127" y="59"/>
                    <a:pt x="1112" y="59"/>
                  </a:cubicBezTo>
                  <a:cubicBezTo>
                    <a:pt x="1102" y="59"/>
                    <a:pt x="1093" y="62"/>
                    <a:pt x="1086" y="66"/>
                  </a:cubicBezTo>
                  <a:cubicBezTo>
                    <a:pt x="1084" y="66"/>
                    <a:pt x="1084" y="66"/>
                    <a:pt x="1084" y="66"/>
                  </a:cubicBezTo>
                  <a:cubicBezTo>
                    <a:pt x="1084" y="44"/>
                    <a:pt x="1084" y="44"/>
                    <a:pt x="1084" y="44"/>
                  </a:cubicBezTo>
                  <a:cubicBezTo>
                    <a:pt x="1092" y="40"/>
                    <a:pt x="1104" y="36"/>
                    <a:pt x="1117" y="36"/>
                  </a:cubicBezTo>
                  <a:cubicBezTo>
                    <a:pt x="1145" y="36"/>
                    <a:pt x="1160" y="49"/>
                    <a:pt x="1160" y="73"/>
                  </a:cubicBezTo>
                  <a:cubicBezTo>
                    <a:pt x="1160" y="132"/>
                    <a:pt x="1160" y="132"/>
                    <a:pt x="1160" y="132"/>
                  </a:cubicBezTo>
                  <a:cubicBezTo>
                    <a:pt x="1133" y="132"/>
                    <a:pt x="1133" y="132"/>
                    <a:pt x="1133" y="132"/>
                  </a:cubicBezTo>
                  <a:cubicBezTo>
                    <a:pt x="1133" y="123"/>
                    <a:pt x="1133" y="123"/>
                    <a:pt x="1133" y="123"/>
                  </a:cubicBezTo>
                  <a:close/>
                  <a:moveTo>
                    <a:pt x="1133" y="102"/>
                  </a:moveTo>
                  <a:cubicBezTo>
                    <a:pt x="1133" y="94"/>
                    <a:pt x="1133" y="94"/>
                    <a:pt x="1133" y="94"/>
                  </a:cubicBezTo>
                  <a:cubicBezTo>
                    <a:pt x="1128" y="92"/>
                    <a:pt x="1123" y="91"/>
                    <a:pt x="1117" y="91"/>
                  </a:cubicBezTo>
                  <a:cubicBezTo>
                    <a:pt x="1108" y="91"/>
                    <a:pt x="1103" y="95"/>
                    <a:pt x="1103" y="102"/>
                  </a:cubicBezTo>
                  <a:cubicBezTo>
                    <a:pt x="1103" y="110"/>
                    <a:pt x="1108" y="113"/>
                    <a:pt x="1116" y="113"/>
                  </a:cubicBezTo>
                  <a:cubicBezTo>
                    <a:pt x="1124" y="113"/>
                    <a:pt x="1130" y="109"/>
                    <a:pt x="1133" y="102"/>
                  </a:cubicBezTo>
                  <a:close/>
                  <a:moveTo>
                    <a:pt x="1207" y="53"/>
                  </a:moveTo>
                  <a:cubicBezTo>
                    <a:pt x="1212" y="43"/>
                    <a:pt x="1220" y="37"/>
                    <a:pt x="1230" y="37"/>
                  </a:cubicBezTo>
                  <a:cubicBezTo>
                    <a:pt x="1234" y="37"/>
                    <a:pt x="1238" y="38"/>
                    <a:pt x="1239" y="39"/>
                  </a:cubicBezTo>
                  <a:cubicBezTo>
                    <a:pt x="1239" y="65"/>
                    <a:pt x="1239" y="65"/>
                    <a:pt x="1239" y="65"/>
                  </a:cubicBezTo>
                  <a:cubicBezTo>
                    <a:pt x="1238" y="65"/>
                    <a:pt x="1238" y="65"/>
                    <a:pt x="1238" y="65"/>
                  </a:cubicBezTo>
                  <a:cubicBezTo>
                    <a:pt x="1235" y="64"/>
                    <a:pt x="1231" y="63"/>
                    <a:pt x="1226" y="63"/>
                  </a:cubicBezTo>
                  <a:cubicBezTo>
                    <a:pt x="1217" y="63"/>
                    <a:pt x="1210" y="68"/>
                    <a:pt x="1208" y="78"/>
                  </a:cubicBezTo>
                  <a:cubicBezTo>
                    <a:pt x="1208" y="132"/>
                    <a:pt x="1208" y="132"/>
                    <a:pt x="1208" y="132"/>
                  </a:cubicBezTo>
                  <a:cubicBezTo>
                    <a:pt x="1180" y="132"/>
                    <a:pt x="1180" y="132"/>
                    <a:pt x="1180" y="132"/>
                  </a:cubicBezTo>
                  <a:cubicBezTo>
                    <a:pt x="1180" y="38"/>
                    <a:pt x="1180" y="38"/>
                    <a:pt x="1180" y="38"/>
                  </a:cubicBezTo>
                  <a:cubicBezTo>
                    <a:pt x="1207" y="38"/>
                    <a:pt x="1207" y="38"/>
                    <a:pt x="1207" y="38"/>
                  </a:cubicBezTo>
                  <a:cubicBezTo>
                    <a:pt x="1207" y="53"/>
                    <a:pt x="1207" y="53"/>
                    <a:pt x="1207" y="53"/>
                  </a:cubicBezTo>
                  <a:close/>
                  <a:moveTo>
                    <a:pt x="1314" y="122"/>
                  </a:moveTo>
                  <a:cubicBezTo>
                    <a:pt x="1308" y="130"/>
                    <a:pt x="1298" y="134"/>
                    <a:pt x="1286" y="134"/>
                  </a:cubicBezTo>
                  <a:cubicBezTo>
                    <a:pt x="1262" y="134"/>
                    <a:pt x="1246" y="112"/>
                    <a:pt x="1246" y="85"/>
                  </a:cubicBezTo>
                  <a:cubicBezTo>
                    <a:pt x="1246" y="58"/>
                    <a:pt x="1262" y="36"/>
                    <a:pt x="1286" y="36"/>
                  </a:cubicBezTo>
                  <a:cubicBezTo>
                    <a:pt x="1298" y="36"/>
                    <a:pt x="1307" y="40"/>
                    <a:pt x="1313" y="47"/>
                  </a:cubicBezTo>
                  <a:cubicBezTo>
                    <a:pt x="1313" y="0"/>
                    <a:pt x="1313" y="0"/>
                    <a:pt x="1313" y="0"/>
                  </a:cubicBezTo>
                  <a:cubicBezTo>
                    <a:pt x="1341" y="0"/>
                    <a:pt x="1341" y="0"/>
                    <a:pt x="1341" y="0"/>
                  </a:cubicBezTo>
                  <a:cubicBezTo>
                    <a:pt x="1341" y="132"/>
                    <a:pt x="1341" y="132"/>
                    <a:pt x="1341" y="132"/>
                  </a:cubicBezTo>
                  <a:cubicBezTo>
                    <a:pt x="1314" y="132"/>
                    <a:pt x="1314" y="132"/>
                    <a:pt x="1314" y="132"/>
                  </a:cubicBezTo>
                  <a:cubicBezTo>
                    <a:pt x="1314" y="122"/>
                    <a:pt x="1314" y="122"/>
                    <a:pt x="1314" y="122"/>
                  </a:cubicBezTo>
                  <a:close/>
                  <a:moveTo>
                    <a:pt x="1313" y="100"/>
                  </a:moveTo>
                  <a:cubicBezTo>
                    <a:pt x="1313" y="70"/>
                    <a:pt x="1313" y="70"/>
                    <a:pt x="1313" y="70"/>
                  </a:cubicBezTo>
                  <a:cubicBezTo>
                    <a:pt x="1308" y="63"/>
                    <a:pt x="1302" y="60"/>
                    <a:pt x="1295" y="60"/>
                  </a:cubicBezTo>
                  <a:cubicBezTo>
                    <a:pt x="1283" y="60"/>
                    <a:pt x="1275" y="69"/>
                    <a:pt x="1275" y="85"/>
                  </a:cubicBezTo>
                  <a:cubicBezTo>
                    <a:pt x="1275" y="101"/>
                    <a:pt x="1283" y="110"/>
                    <a:pt x="1295" y="110"/>
                  </a:cubicBezTo>
                  <a:cubicBezTo>
                    <a:pt x="1302" y="110"/>
                    <a:pt x="1308" y="107"/>
                    <a:pt x="1313" y="100"/>
                  </a:cubicBezTo>
                  <a:close/>
                  <a:moveTo>
                    <a:pt x="0" y="175"/>
                  </a:moveTo>
                  <a:cubicBezTo>
                    <a:pt x="81" y="175"/>
                    <a:pt x="81" y="175"/>
                    <a:pt x="81" y="175"/>
                  </a:cubicBezTo>
                  <a:cubicBezTo>
                    <a:pt x="81" y="191"/>
                    <a:pt x="81" y="191"/>
                    <a:pt x="81" y="191"/>
                  </a:cubicBezTo>
                  <a:cubicBezTo>
                    <a:pt x="18" y="191"/>
                    <a:pt x="18" y="191"/>
                    <a:pt x="18" y="191"/>
                  </a:cubicBezTo>
                  <a:cubicBezTo>
                    <a:pt x="18" y="231"/>
                    <a:pt x="18" y="231"/>
                    <a:pt x="18" y="231"/>
                  </a:cubicBezTo>
                  <a:cubicBezTo>
                    <a:pt x="75" y="231"/>
                    <a:pt x="75" y="231"/>
                    <a:pt x="75" y="231"/>
                  </a:cubicBezTo>
                  <a:cubicBezTo>
                    <a:pt x="75" y="247"/>
                    <a:pt x="75" y="247"/>
                    <a:pt x="75" y="247"/>
                  </a:cubicBezTo>
                  <a:cubicBezTo>
                    <a:pt x="18" y="247"/>
                    <a:pt x="18" y="247"/>
                    <a:pt x="18" y="247"/>
                  </a:cubicBezTo>
                  <a:cubicBezTo>
                    <a:pt x="18" y="291"/>
                    <a:pt x="18" y="291"/>
                    <a:pt x="18" y="291"/>
                  </a:cubicBezTo>
                  <a:cubicBezTo>
                    <a:pt x="81" y="291"/>
                    <a:pt x="81" y="291"/>
                    <a:pt x="81" y="291"/>
                  </a:cubicBezTo>
                  <a:cubicBezTo>
                    <a:pt x="81" y="307"/>
                    <a:pt x="81" y="307"/>
                    <a:pt x="81" y="307"/>
                  </a:cubicBezTo>
                  <a:cubicBezTo>
                    <a:pt x="0" y="307"/>
                    <a:pt x="0" y="307"/>
                    <a:pt x="0" y="307"/>
                  </a:cubicBezTo>
                  <a:lnTo>
                    <a:pt x="0" y="175"/>
                  </a:lnTo>
                  <a:close/>
                  <a:moveTo>
                    <a:pt x="149" y="212"/>
                  </a:moveTo>
                  <a:cubicBezTo>
                    <a:pt x="169" y="212"/>
                    <a:pt x="181" y="226"/>
                    <a:pt x="181" y="248"/>
                  </a:cubicBezTo>
                  <a:cubicBezTo>
                    <a:pt x="181" y="307"/>
                    <a:pt x="181" y="307"/>
                    <a:pt x="181" y="307"/>
                  </a:cubicBezTo>
                  <a:cubicBezTo>
                    <a:pt x="164" y="307"/>
                    <a:pt x="164" y="307"/>
                    <a:pt x="164" y="307"/>
                  </a:cubicBezTo>
                  <a:cubicBezTo>
                    <a:pt x="164" y="249"/>
                    <a:pt x="164" y="249"/>
                    <a:pt x="164" y="249"/>
                  </a:cubicBezTo>
                  <a:cubicBezTo>
                    <a:pt x="164" y="237"/>
                    <a:pt x="157" y="228"/>
                    <a:pt x="144" y="228"/>
                  </a:cubicBezTo>
                  <a:cubicBezTo>
                    <a:pt x="133" y="228"/>
                    <a:pt x="124" y="235"/>
                    <a:pt x="121" y="245"/>
                  </a:cubicBezTo>
                  <a:cubicBezTo>
                    <a:pt x="121" y="307"/>
                    <a:pt x="121" y="307"/>
                    <a:pt x="121" y="307"/>
                  </a:cubicBezTo>
                  <a:cubicBezTo>
                    <a:pt x="103" y="307"/>
                    <a:pt x="103" y="307"/>
                    <a:pt x="103" y="307"/>
                  </a:cubicBezTo>
                  <a:cubicBezTo>
                    <a:pt x="103" y="214"/>
                    <a:pt x="103" y="214"/>
                    <a:pt x="103" y="214"/>
                  </a:cubicBezTo>
                  <a:cubicBezTo>
                    <a:pt x="121" y="214"/>
                    <a:pt x="121" y="214"/>
                    <a:pt x="121" y="214"/>
                  </a:cubicBezTo>
                  <a:cubicBezTo>
                    <a:pt x="121" y="227"/>
                    <a:pt x="121" y="227"/>
                    <a:pt x="121" y="227"/>
                  </a:cubicBezTo>
                  <a:cubicBezTo>
                    <a:pt x="126" y="219"/>
                    <a:pt x="136" y="212"/>
                    <a:pt x="149" y="212"/>
                  </a:cubicBezTo>
                  <a:close/>
                  <a:moveTo>
                    <a:pt x="228" y="214"/>
                  </a:moveTo>
                  <a:cubicBezTo>
                    <a:pt x="252" y="214"/>
                    <a:pt x="252" y="214"/>
                    <a:pt x="252" y="214"/>
                  </a:cubicBezTo>
                  <a:cubicBezTo>
                    <a:pt x="252" y="229"/>
                    <a:pt x="252" y="229"/>
                    <a:pt x="252" y="229"/>
                  </a:cubicBezTo>
                  <a:cubicBezTo>
                    <a:pt x="228" y="229"/>
                    <a:pt x="228" y="229"/>
                    <a:pt x="228" y="229"/>
                  </a:cubicBezTo>
                  <a:cubicBezTo>
                    <a:pt x="228" y="279"/>
                    <a:pt x="228" y="279"/>
                    <a:pt x="228" y="279"/>
                  </a:cubicBezTo>
                  <a:cubicBezTo>
                    <a:pt x="228" y="289"/>
                    <a:pt x="234" y="293"/>
                    <a:pt x="243" y="293"/>
                  </a:cubicBezTo>
                  <a:cubicBezTo>
                    <a:pt x="246" y="293"/>
                    <a:pt x="249" y="293"/>
                    <a:pt x="251" y="292"/>
                  </a:cubicBezTo>
                  <a:cubicBezTo>
                    <a:pt x="252" y="292"/>
                    <a:pt x="252" y="292"/>
                    <a:pt x="252" y="292"/>
                  </a:cubicBezTo>
                  <a:cubicBezTo>
                    <a:pt x="252" y="307"/>
                    <a:pt x="252" y="307"/>
                    <a:pt x="252" y="307"/>
                  </a:cubicBezTo>
                  <a:cubicBezTo>
                    <a:pt x="249" y="308"/>
                    <a:pt x="246" y="309"/>
                    <a:pt x="241" y="309"/>
                  </a:cubicBezTo>
                  <a:cubicBezTo>
                    <a:pt x="219" y="309"/>
                    <a:pt x="211" y="299"/>
                    <a:pt x="211" y="281"/>
                  </a:cubicBezTo>
                  <a:cubicBezTo>
                    <a:pt x="211" y="229"/>
                    <a:pt x="211" y="229"/>
                    <a:pt x="211" y="229"/>
                  </a:cubicBezTo>
                  <a:cubicBezTo>
                    <a:pt x="195" y="229"/>
                    <a:pt x="195" y="229"/>
                    <a:pt x="195" y="229"/>
                  </a:cubicBezTo>
                  <a:cubicBezTo>
                    <a:pt x="195" y="214"/>
                    <a:pt x="195" y="214"/>
                    <a:pt x="195" y="214"/>
                  </a:cubicBezTo>
                  <a:cubicBezTo>
                    <a:pt x="211" y="214"/>
                    <a:pt x="211" y="214"/>
                    <a:pt x="211" y="214"/>
                  </a:cubicBezTo>
                  <a:cubicBezTo>
                    <a:pt x="211" y="189"/>
                    <a:pt x="211" y="189"/>
                    <a:pt x="211" y="189"/>
                  </a:cubicBezTo>
                  <a:cubicBezTo>
                    <a:pt x="228" y="189"/>
                    <a:pt x="228" y="189"/>
                    <a:pt x="228" y="189"/>
                  </a:cubicBezTo>
                  <a:lnTo>
                    <a:pt x="228" y="214"/>
                  </a:lnTo>
                  <a:close/>
                  <a:moveTo>
                    <a:pt x="309" y="309"/>
                  </a:moveTo>
                  <a:cubicBezTo>
                    <a:pt x="282" y="309"/>
                    <a:pt x="263" y="290"/>
                    <a:pt x="263" y="261"/>
                  </a:cubicBezTo>
                  <a:cubicBezTo>
                    <a:pt x="263" y="232"/>
                    <a:pt x="280" y="212"/>
                    <a:pt x="305" y="212"/>
                  </a:cubicBezTo>
                  <a:cubicBezTo>
                    <a:pt x="331" y="212"/>
                    <a:pt x="344" y="230"/>
                    <a:pt x="344" y="258"/>
                  </a:cubicBezTo>
                  <a:cubicBezTo>
                    <a:pt x="344" y="266"/>
                    <a:pt x="344" y="266"/>
                    <a:pt x="344" y="266"/>
                  </a:cubicBezTo>
                  <a:cubicBezTo>
                    <a:pt x="281" y="266"/>
                    <a:pt x="281" y="266"/>
                    <a:pt x="281" y="266"/>
                  </a:cubicBezTo>
                  <a:cubicBezTo>
                    <a:pt x="282" y="284"/>
                    <a:pt x="295" y="293"/>
                    <a:pt x="311" y="293"/>
                  </a:cubicBezTo>
                  <a:cubicBezTo>
                    <a:pt x="321" y="293"/>
                    <a:pt x="329" y="291"/>
                    <a:pt x="337" y="285"/>
                  </a:cubicBezTo>
                  <a:cubicBezTo>
                    <a:pt x="338" y="285"/>
                    <a:pt x="338" y="285"/>
                    <a:pt x="338" y="285"/>
                  </a:cubicBezTo>
                  <a:cubicBezTo>
                    <a:pt x="338" y="300"/>
                    <a:pt x="338" y="300"/>
                    <a:pt x="338" y="300"/>
                  </a:cubicBezTo>
                  <a:cubicBezTo>
                    <a:pt x="330" y="306"/>
                    <a:pt x="320" y="309"/>
                    <a:pt x="309" y="309"/>
                  </a:cubicBezTo>
                  <a:close/>
                  <a:moveTo>
                    <a:pt x="281" y="251"/>
                  </a:moveTo>
                  <a:cubicBezTo>
                    <a:pt x="327" y="251"/>
                    <a:pt x="327" y="251"/>
                    <a:pt x="327" y="251"/>
                  </a:cubicBezTo>
                  <a:cubicBezTo>
                    <a:pt x="327" y="237"/>
                    <a:pt x="320" y="227"/>
                    <a:pt x="306" y="227"/>
                  </a:cubicBezTo>
                  <a:cubicBezTo>
                    <a:pt x="292" y="227"/>
                    <a:pt x="284" y="237"/>
                    <a:pt x="281" y="251"/>
                  </a:cubicBezTo>
                  <a:close/>
                  <a:moveTo>
                    <a:pt x="382" y="228"/>
                  </a:moveTo>
                  <a:cubicBezTo>
                    <a:pt x="386" y="218"/>
                    <a:pt x="395" y="212"/>
                    <a:pt x="405" y="212"/>
                  </a:cubicBezTo>
                  <a:cubicBezTo>
                    <a:pt x="409" y="212"/>
                    <a:pt x="413" y="213"/>
                    <a:pt x="414" y="214"/>
                  </a:cubicBezTo>
                  <a:cubicBezTo>
                    <a:pt x="414" y="231"/>
                    <a:pt x="414" y="231"/>
                    <a:pt x="414" y="231"/>
                  </a:cubicBezTo>
                  <a:cubicBezTo>
                    <a:pt x="414" y="231"/>
                    <a:pt x="414" y="231"/>
                    <a:pt x="414" y="231"/>
                  </a:cubicBezTo>
                  <a:cubicBezTo>
                    <a:pt x="411" y="230"/>
                    <a:pt x="407" y="229"/>
                    <a:pt x="403" y="229"/>
                  </a:cubicBezTo>
                  <a:cubicBezTo>
                    <a:pt x="393" y="229"/>
                    <a:pt x="385" y="236"/>
                    <a:pt x="382" y="246"/>
                  </a:cubicBezTo>
                  <a:cubicBezTo>
                    <a:pt x="382" y="307"/>
                    <a:pt x="382" y="307"/>
                    <a:pt x="382" y="307"/>
                  </a:cubicBezTo>
                  <a:cubicBezTo>
                    <a:pt x="365" y="307"/>
                    <a:pt x="365" y="307"/>
                    <a:pt x="365" y="307"/>
                  </a:cubicBezTo>
                  <a:cubicBezTo>
                    <a:pt x="365" y="214"/>
                    <a:pt x="365" y="214"/>
                    <a:pt x="365" y="214"/>
                  </a:cubicBezTo>
                  <a:cubicBezTo>
                    <a:pt x="382" y="214"/>
                    <a:pt x="382" y="214"/>
                    <a:pt x="382" y="214"/>
                  </a:cubicBezTo>
                  <a:cubicBezTo>
                    <a:pt x="382" y="228"/>
                    <a:pt x="382" y="228"/>
                    <a:pt x="382" y="228"/>
                  </a:cubicBezTo>
                  <a:close/>
                  <a:moveTo>
                    <a:pt x="474" y="212"/>
                  </a:moveTo>
                  <a:cubicBezTo>
                    <a:pt x="502" y="212"/>
                    <a:pt x="516" y="235"/>
                    <a:pt x="516" y="260"/>
                  </a:cubicBezTo>
                  <a:cubicBezTo>
                    <a:pt x="516" y="286"/>
                    <a:pt x="502" y="309"/>
                    <a:pt x="474" y="309"/>
                  </a:cubicBezTo>
                  <a:cubicBezTo>
                    <a:pt x="463" y="309"/>
                    <a:pt x="453" y="303"/>
                    <a:pt x="448" y="296"/>
                  </a:cubicBezTo>
                  <a:cubicBezTo>
                    <a:pt x="448" y="342"/>
                    <a:pt x="448" y="342"/>
                    <a:pt x="448" y="342"/>
                  </a:cubicBezTo>
                  <a:cubicBezTo>
                    <a:pt x="430" y="342"/>
                    <a:pt x="430" y="342"/>
                    <a:pt x="430" y="342"/>
                  </a:cubicBezTo>
                  <a:cubicBezTo>
                    <a:pt x="430" y="214"/>
                    <a:pt x="430" y="214"/>
                    <a:pt x="430" y="214"/>
                  </a:cubicBezTo>
                  <a:cubicBezTo>
                    <a:pt x="448" y="214"/>
                    <a:pt x="448" y="214"/>
                    <a:pt x="448" y="214"/>
                  </a:cubicBezTo>
                  <a:cubicBezTo>
                    <a:pt x="448" y="224"/>
                    <a:pt x="448" y="224"/>
                    <a:pt x="448" y="224"/>
                  </a:cubicBezTo>
                  <a:cubicBezTo>
                    <a:pt x="453" y="218"/>
                    <a:pt x="463" y="212"/>
                    <a:pt x="474" y="212"/>
                  </a:cubicBezTo>
                  <a:close/>
                  <a:moveTo>
                    <a:pt x="471" y="293"/>
                  </a:moveTo>
                  <a:cubicBezTo>
                    <a:pt x="488" y="293"/>
                    <a:pt x="498" y="279"/>
                    <a:pt x="498" y="260"/>
                  </a:cubicBezTo>
                  <a:cubicBezTo>
                    <a:pt x="498" y="242"/>
                    <a:pt x="488" y="228"/>
                    <a:pt x="471" y="228"/>
                  </a:cubicBezTo>
                  <a:cubicBezTo>
                    <a:pt x="461" y="228"/>
                    <a:pt x="453" y="233"/>
                    <a:pt x="448" y="243"/>
                  </a:cubicBezTo>
                  <a:cubicBezTo>
                    <a:pt x="448" y="278"/>
                    <a:pt x="448" y="278"/>
                    <a:pt x="448" y="278"/>
                  </a:cubicBezTo>
                  <a:cubicBezTo>
                    <a:pt x="453" y="287"/>
                    <a:pt x="461" y="293"/>
                    <a:pt x="471" y="293"/>
                  </a:cubicBezTo>
                  <a:close/>
                  <a:moveTo>
                    <a:pt x="554" y="228"/>
                  </a:moveTo>
                  <a:cubicBezTo>
                    <a:pt x="558" y="218"/>
                    <a:pt x="567" y="212"/>
                    <a:pt x="577" y="212"/>
                  </a:cubicBezTo>
                  <a:cubicBezTo>
                    <a:pt x="581" y="212"/>
                    <a:pt x="585" y="213"/>
                    <a:pt x="587" y="214"/>
                  </a:cubicBezTo>
                  <a:cubicBezTo>
                    <a:pt x="587" y="231"/>
                    <a:pt x="587" y="231"/>
                    <a:pt x="587" y="231"/>
                  </a:cubicBezTo>
                  <a:cubicBezTo>
                    <a:pt x="586" y="231"/>
                    <a:pt x="586" y="231"/>
                    <a:pt x="586" y="231"/>
                  </a:cubicBezTo>
                  <a:cubicBezTo>
                    <a:pt x="583" y="230"/>
                    <a:pt x="579" y="229"/>
                    <a:pt x="575" y="229"/>
                  </a:cubicBezTo>
                  <a:cubicBezTo>
                    <a:pt x="565" y="229"/>
                    <a:pt x="557" y="236"/>
                    <a:pt x="554" y="246"/>
                  </a:cubicBezTo>
                  <a:cubicBezTo>
                    <a:pt x="554" y="307"/>
                    <a:pt x="554" y="307"/>
                    <a:pt x="554" y="307"/>
                  </a:cubicBezTo>
                  <a:cubicBezTo>
                    <a:pt x="537" y="307"/>
                    <a:pt x="537" y="307"/>
                    <a:pt x="537" y="307"/>
                  </a:cubicBezTo>
                  <a:cubicBezTo>
                    <a:pt x="537" y="214"/>
                    <a:pt x="537" y="214"/>
                    <a:pt x="537" y="214"/>
                  </a:cubicBezTo>
                  <a:cubicBezTo>
                    <a:pt x="554" y="214"/>
                    <a:pt x="554" y="214"/>
                    <a:pt x="554" y="214"/>
                  </a:cubicBezTo>
                  <a:cubicBezTo>
                    <a:pt x="554" y="228"/>
                    <a:pt x="554" y="228"/>
                    <a:pt x="554" y="228"/>
                  </a:cubicBezTo>
                  <a:close/>
                  <a:moveTo>
                    <a:pt x="612" y="176"/>
                  </a:moveTo>
                  <a:cubicBezTo>
                    <a:pt x="618" y="176"/>
                    <a:pt x="623" y="181"/>
                    <a:pt x="623" y="187"/>
                  </a:cubicBezTo>
                  <a:cubicBezTo>
                    <a:pt x="623" y="193"/>
                    <a:pt x="618" y="198"/>
                    <a:pt x="612" y="198"/>
                  </a:cubicBezTo>
                  <a:cubicBezTo>
                    <a:pt x="606" y="198"/>
                    <a:pt x="601" y="193"/>
                    <a:pt x="601" y="187"/>
                  </a:cubicBezTo>
                  <a:cubicBezTo>
                    <a:pt x="601" y="181"/>
                    <a:pt x="606" y="176"/>
                    <a:pt x="612" y="176"/>
                  </a:cubicBezTo>
                  <a:close/>
                  <a:moveTo>
                    <a:pt x="603" y="214"/>
                  </a:moveTo>
                  <a:cubicBezTo>
                    <a:pt x="621" y="214"/>
                    <a:pt x="621" y="214"/>
                    <a:pt x="621" y="214"/>
                  </a:cubicBezTo>
                  <a:cubicBezTo>
                    <a:pt x="621" y="307"/>
                    <a:pt x="621" y="307"/>
                    <a:pt x="621" y="307"/>
                  </a:cubicBezTo>
                  <a:cubicBezTo>
                    <a:pt x="603" y="307"/>
                    <a:pt x="603" y="307"/>
                    <a:pt x="603" y="307"/>
                  </a:cubicBezTo>
                  <a:lnTo>
                    <a:pt x="603" y="214"/>
                  </a:lnTo>
                  <a:close/>
                  <a:moveTo>
                    <a:pt x="683" y="252"/>
                  </a:moveTo>
                  <a:cubicBezTo>
                    <a:pt x="696" y="257"/>
                    <a:pt x="711" y="262"/>
                    <a:pt x="711" y="280"/>
                  </a:cubicBezTo>
                  <a:cubicBezTo>
                    <a:pt x="711" y="299"/>
                    <a:pt x="696" y="309"/>
                    <a:pt x="675" y="309"/>
                  </a:cubicBezTo>
                  <a:cubicBezTo>
                    <a:pt x="663" y="309"/>
                    <a:pt x="651" y="306"/>
                    <a:pt x="644" y="300"/>
                  </a:cubicBezTo>
                  <a:cubicBezTo>
                    <a:pt x="644" y="283"/>
                    <a:pt x="644" y="283"/>
                    <a:pt x="644" y="283"/>
                  </a:cubicBezTo>
                  <a:cubicBezTo>
                    <a:pt x="645" y="283"/>
                    <a:pt x="645" y="283"/>
                    <a:pt x="645" y="283"/>
                  </a:cubicBezTo>
                  <a:cubicBezTo>
                    <a:pt x="653" y="291"/>
                    <a:pt x="664" y="294"/>
                    <a:pt x="675" y="294"/>
                  </a:cubicBezTo>
                  <a:cubicBezTo>
                    <a:pt x="685" y="294"/>
                    <a:pt x="694" y="290"/>
                    <a:pt x="694" y="282"/>
                  </a:cubicBezTo>
                  <a:cubicBezTo>
                    <a:pt x="694" y="274"/>
                    <a:pt x="687" y="272"/>
                    <a:pt x="672" y="267"/>
                  </a:cubicBezTo>
                  <a:cubicBezTo>
                    <a:pt x="659" y="263"/>
                    <a:pt x="644" y="258"/>
                    <a:pt x="644" y="240"/>
                  </a:cubicBezTo>
                  <a:cubicBezTo>
                    <a:pt x="644" y="223"/>
                    <a:pt x="659" y="212"/>
                    <a:pt x="678" y="212"/>
                  </a:cubicBezTo>
                  <a:cubicBezTo>
                    <a:pt x="689" y="212"/>
                    <a:pt x="699" y="214"/>
                    <a:pt x="706" y="220"/>
                  </a:cubicBezTo>
                  <a:cubicBezTo>
                    <a:pt x="706" y="236"/>
                    <a:pt x="706" y="236"/>
                    <a:pt x="706" y="236"/>
                  </a:cubicBezTo>
                  <a:cubicBezTo>
                    <a:pt x="706" y="236"/>
                    <a:pt x="706" y="236"/>
                    <a:pt x="706" y="236"/>
                  </a:cubicBezTo>
                  <a:cubicBezTo>
                    <a:pt x="698" y="230"/>
                    <a:pt x="689" y="227"/>
                    <a:pt x="678" y="227"/>
                  </a:cubicBezTo>
                  <a:cubicBezTo>
                    <a:pt x="667" y="227"/>
                    <a:pt x="661" y="232"/>
                    <a:pt x="661" y="238"/>
                  </a:cubicBezTo>
                  <a:cubicBezTo>
                    <a:pt x="661" y="246"/>
                    <a:pt x="668" y="248"/>
                    <a:pt x="683" y="252"/>
                  </a:cubicBezTo>
                  <a:close/>
                  <a:moveTo>
                    <a:pt x="772" y="309"/>
                  </a:moveTo>
                  <a:cubicBezTo>
                    <a:pt x="745" y="309"/>
                    <a:pt x="726" y="290"/>
                    <a:pt x="726" y="261"/>
                  </a:cubicBezTo>
                  <a:cubicBezTo>
                    <a:pt x="726" y="232"/>
                    <a:pt x="744" y="212"/>
                    <a:pt x="769" y="212"/>
                  </a:cubicBezTo>
                  <a:cubicBezTo>
                    <a:pt x="794" y="212"/>
                    <a:pt x="807" y="230"/>
                    <a:pt x="807" y="258"/>
                  </a:cubicBezTo>
                  <a:cubicBezTo>
                    <a:pt x="807" y="266"/>
                    <a:pt x="807" y="266"/>
                    <a:pt x="807" y="266"/>
                  </a:cubicBezTo>
                  <a:cubicBezTo>
                    <a:pt x="744" y="266"/>
                    <a:pt x="744" y="266"/>
                    <a:pt x="744" y="266"/>
                  </a:cubicBezTo>
                  <a:cubicBezTo>
                    <a:pt x="746" y="284"/>
                    <a:pt x="758" y="293"/>
                    <a:pt x="774" y="293"/>
                  </a:cubicBezTo>
                  <a:cubicBezTo>
                    <a:pt x="785" y="293"/>
                    <a:pt x="792" y="291"/>
                    <a:pt x="800" y="285"/>
                  </a:cubicBezTo>
                  <a:cubicBezTo>
                    <a:pt x="801" y="285"/>
                    <a:pt x="801" y="285"/>
                    <a:pt x="801" y="285"/>
                  </a:cubicBezTo>
                  <a:cubicBezTo>
                    <a:pt x="801" y="300"/>
                    <a:pt x="801" y="300"/>
                    <a:pt x="801" y="300"/>
                  </a:cubicBezTo>
                  <a:cubicBezTo>
                    <a:pt x="793" y="306"/>
                    <a:pt x="783" y="309"/>
                    <a:pt x="772" y="309"/>
                  </a:cubicBezTo>
                  <a:close/>
                  <a:moveTo>
                    <a:pt x="744" y="251"/>
                  </a:moveTo>
                  <a:cubicBezTo>
                    <a:pt x="791" y="251"/>
                    <a:pt x="791" y="251"/>
                    <a:pt x="791" y="251"/>
                  </a:cubicBezTo>
                  <a:cubicBezTo>
                    <a:pt x="790" y="237"/>
                    <a:pt x="783" y="227"/>
                    <a:pt x="769" y="227"/>
                  </a:cubicBezTo>
                  <a:cubicBezTo>
                    <a:pt x="756" y="227"/>
                    <a:pt x="747" y="237"/>
                    <a:pt x="744" y="25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</p:grp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B395617-A7D9-4AE8-82B6-3D0A191CDCBE}" type="datetime4">
              <a:rPr lang="en-US" smtClean="0"/>
              <a:t>December 18, 2015</a:t>
            </a:fld>
            <a:endParaRPr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Private | Confidential | Internal Use Only </a:t>
            </a:r>
            <a:endParaRPr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016F8AB-BCEA-4347-8BA6-BE776009BC89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70173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795" y="1657350"/>
            <a:ext cx="6172200" cy="1428750"/>
          </a:xfrm>
        </p:spPr>
        <p:txBody>
          <a:bodyPr anchor="b"/>
          <a:lstStyle>
            <a:lvl1pPr>
              <a:lnSpc>
                <a:spcPct val="80000"/>
              </a:lnSpc>
              <a:defRPr sz="495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6010" y="3200400"/>
            <a:ext cx="6172200" cy="6858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4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454818" y="342748"/>
            <a:ext cx="2270363" cy="914552"/>
            <a:chOff x="3578225" y="1146175"/>
            <a:chExt cx="5038725" cy="2111375"/>
          </a:xfrm>
        </p:grpSpPr>
        <p:sp>
          <p:nvSpPr>
            <p:cNvPr id="8" name="Freeform 5"/>
            <p:cNvSpPr>
              <a:spLocks noEditPoints="1"/>
            </p:cNvSpPr>
            <p:nvPr/>
          </p:nvSpPr>
          <p:spPr bwMode="auto">
            <a:xfrm>
              <a:off x="3578225" y="1146175"/>
              <a:ext cx="1725613" cy="498475"/>
            </a:xfrm>
            <a:custGeom>
              <a:avLst/>
              <a:gdLst>
                <a:gd name="T0" fmla="*/ 0 w 1087"/>
                <a:gd name="T1" fmla="*/ 0 h 314"/>
                <a:gd name="T2" fmla="*/ 0 w 1087"/>
                <a:gd name="T3" fmla="*/ 314 h 314"/>
                <a:gd name="T4" fmla="*/ 0 w 1087"/>
                <a:gd name="T5" fmla="*/ 314 h 314"/>
                <a:gd name="T6" fmla="*/ 1087 w 1087"/>
                <a:gd name="T7" fmla="*/ 314 h 314"/>
                <a:gd name="T8" fmla="*/ 1087 w 1087"/>
                <a:gd name="T9" fmla="*/ 0 h 314"/>
                <a:gd name="T10" fmla="*/ 0 w 1087"/>
                <a:gd name="T11" fmla="*/ 0 h 314"/>
                <a:gd name="T12" fmla="*/ 1018 w 1087"/>
                <a:gd name="T13" fmla="*/ 245 h 314"/>
                <a:gd name="T14" fmla="*/ 69 w 1087"/>
                <a:gd name="T15" fmla="*/ 245 h 314"/>
                <a:gd name="T16" fmla="*/ 69 w 1087"/>
                <a:gd name="T17" fmla="*/ 69 h 314"/>
                <a:gd name="T18" fmla="*/ 1018 w 1087"/>
                <a:gd name="T19" fmla="*/ 69 h 314"/>
                <a:gd name="T20" fmla="*/ 1018 w 1087"/>
                <a:gd name="T21" fmla="*/ 245 h 314"/>
                <a:gd name="T22" fmla="*/ 1018 w 1087"/>
                <a:gd name="T23" fmla="*/ 245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87" h="314">
                  <a:moveTo>
                    <a:pt x="0" y="0"/>
                  </a:moveTo>
                  <a:lnTo>
                    <a:pt x="0" y="314"/>
                  </a:lnTo>
                  <a:lnTo>
                    <a:pt x="0" y="314"/>
                  </a:lnTo>
                  <a:lnTo>
                    <a:pt x="1087" y="314"/>
                  </a:lnTo>
                  <a:lnTo>
                    <a:pt x="1087" y="0"/>
                  </a:lnTo>
                  <a:lnTo>
                    <a:pt x="0" y="0"/>
                  </a:lnTo>
                  <a:close/>
                  <a:moveTo>
                    <a:pt x="1018" y="245"/>
                  </a:moveTo>
                  <a:lnTo>
                    <a:pt x="69" y="245"/>
                  </a:lnTo>
                  <a:lnTo>
                    <a:pt x="69" y="69"/>
                  </a:lnTo>
                  <a:lnTo>
                    <a:pt x="1018" y="69"/>
                  </a:lnTo>
                  <a:lnTo>
                    <a:pt x="1018" y="245"/>
                  </a:lnTo>
                  <a:lnTo>
                    <a:pt x="1018" y="245"/>
                  </a:lnTo>
                  <a:close/>
                </a:path>
              </a:pathLst>
            </a:custGeom>
            <a:solidFill>
              <a:srgbClr val="00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  <p:sp>
          <p:nvSpPr>
            <p:cNvPr id="9" name="Freeform 6"/>
            <p:cNvSpPr>
              <a:spLocks noEditPoints="1"/>
            </p:cNvSpPr>
            <p:nvPr/>
          </p:nvSpPr>
          <p:spPr bwMode="auto">
            <a:xfrm>
              <a:off x="3578225" y="1968500"/>
              <a:ext cx="5038725" cy="1289050"/>
            </a:xfrm>
            <a:custGeom>
              <a:avLst/>
              <a:gdLst>
                <a:gd name="T0" fmla="*/ 80 w 1341"/>
                <a:gd name="T1" fmla="*/ 52 h 342"/>
                <a:gd name="T2" fmla="*/ 29 w 1341"/>
                <a:gd name="T3" fmla="*/ 77 h 342"/>
                <a:gd name="T4" fmla="*/ 212 w 1341"/>
                <a:gd name="T5" fmla="*/ 93 h 342"/>
                <a:gd name="T6" fmla="*/ 174 w 1341"/>
                <a:gd name="T7" fmla="*/ 134 h 342"/>
                <a:gd name="T8" fmla="*/ 272 w 1341"/>
                <a:gd name="T9" fmla="*/ 132 h 342"/>
                <a:gd name="T10" fmla="*/ 276 w 1341"/>
                <a:gd name="T11" fmla="*/ 38 h 342"/>
                <a:gd name="T12" fmla="*/ 327 w 1341"/>
                <a:gd name="T13" fmla="*/ 132 h 342"/>
                <a:gd name="T14" fmla="*/ 398 w 1341"/>
                <a:gd name="T15" fmla="*/ 0 h 342"/>
                <a:gd name="T16" fmla="*/ 402 w 1341"/>
                <a:gd name="T17" fmla="*/ 134 h 342"/>
                <a:gd name="T18" fmla="*/ 448 w 1341"/>
                <a:gd name="T19" fmla="*/ 93 h 342"/>
                <a:gd name="T20" fmla="*/ 448 w 1341"/>
                <a:gd name="T21" fmla="*/ 74 h 342"/>
                <a:gd name="T22" fmla="*/ 642 w 1341"/>
                <a:gd name="T23" fmla="*/ 60 h 342"/>
                <a:gd name="T24" fmla="*/ 642 w 1341"/>
                <a:gd name="T25" fmla="*/ 131 h 342"/>
                <a:gd name="T26" fmla="*/ 570 w 1341"/>
                <a:gd name="T27" fmla="*/ 111 h 342"/>
                <a:gd name="T28" fmla="*/ 530 w 1341"/>
                <a:gd name="T29" fmla="*/ 60 h 342"/>
                <a:gd name="T30" fmla="*/ 558 w 1341"/>
                <a:gd name="T31" fmla="*/ 38 h 342"/>
                <a:gd name="T32" fmla="*/ 738 w 1341"/>
                <a:gd name="T33" fmla="*/ 89 h 342"/>
                <a:gd name="T34" fmla="*/ 787 w 1341"/>
                <a:gd name="T35" fmla="*/ 45 h 342"/>
                <a:gd name="T36" fmla="*/ 736 w 1341"/>
                <a:gd name="T37" fmla="*/ 65 h 342"/>
                <a:gd name="T38" fmla="*/ 848 w 1341"/>
                <a:gd name="T39" fmla="*/ 73 h 342"/>
                <a:gd name="T40" fmla="*/ 876 w 1341"/>
                <a:gd name="T41" fmla="*/ 73 h 342"/>
                <a:gd name="T42" fmla="*/ 833 w 1341"/>
                <a:gd name="T43" fmla="*/ 91 h 342"/>
                <a:gd name="T44" fmla="*/ 965 w 1341"/>
                <a:gd name="T45" fmla="*/ 43 h 342"/>
                <a:gd name="T46" fmla="*/ 964 w 1341"/>
                <a:gd name="T47" fmla="*/ 103 h 342"/>
                <a:gd name="T48" fmla="*/ 1010 w 1341"/>
                <a:gd name="T49" fmla="*/ 132 h 342"/>
                <a:gd name="T50" fmla="*/ 1070 w 1341"/>
                <a:gd name="T51" fmla="*/ 38 h 342"/>
                <a:gd name="T52" fmla="*/ 1010 w 1341"/>
                <a:gd name="T53" fmla="*/ 89 h 342"/>
                <a:gd name="T54" fmla="*/ 1133 w 1341"/>
                <a:gd name="T55" fmla="*/ 73 h 342"/>
                <a:gd name="T56" fmla="*/ 1160 w 1341"/>
                <a:gd name="T57" fmla="*/ 73 h 342"/>
                <a:gd name="T58" fmla="*/ 1117 w 1341"/>
                <a:gd name="T59" fmla="*/ 91 h 342"/>
                <a:gd name="T60" fmla="*/ 1239 w 1341"/>
                <a:gd name="T61" fmla="*/ 39 h 342"/>
                <a:gd name="T62" fmla="*/ 1180 w 1341"/>
                <a:gd name="T63" fmla="*/ 132 h 342"/>
                <a:gd name="T64" fmla="*/ 1246 w 1341"/>
                <a:gd name="T65" fmla="*/ 85 h 342"/>
                <a:gd name="T66" fmla="*/ 1314 w 1341"/>
                <a:gd name="T67" fmla="*/ 132 h 342"/>
                <a:gd name="T68" fmla="*/ 1295 w 1341"/>
                <a:gd name="T69" fmla="*/ 110 h 342"/>
                <a:gd name="T70" fmla="*/ 18 w 1341"/>
                <a:gd name="T71" fmla="*/ 231 h 342"/>
                <a:gd name="T72" fmla="*/ 81 w 1341"/>
                <a:gd name="T73" fmla="*/ 307 h 342"/>
                <a:gd name="T74" fmla="*/ 164 w 1341"/>
                <a:gd name="T75" fmla="*/ 307 h 342"/>
                <a:gd name="T76" fmla="*/ 103 w 1341"/>
                <a:gd name="T77" fmla="*/ 214 h 342"/>
                <a:gd name="T78" fmla="*/ 252 w 1341"/>
                <a:gd name="T79" fmla="*/ 229 h 342"/>
                <a:gd name="T80" fmla="*/ 252 w 1341"/>
                <a:gd name="T81" fmla="*/ 307 h 342"/>
                <a:gd name="T82" fmla="*/ 211 w 1341"/>
                <a:gd name="T83" fmla="*/ 214 h 342"/>
                <a:gd name="T84" fmla="*/ 305 w 1341"/>
                <a:gd name="T85" fmla="*/ 212 h 342"/>
                <a:gd name="T86" fmla="*/ 338 w 1341"/>
                <a:gd name="T87" fmla="*/ 285 h 342"/>
                <a:gd name="T88" fmla="*/ 281 w 1341"/>
                <a:gd name="T89" fmla="*/ 251 h 342"/>
                <a:gd name="T90" fmla="*/ 403 w 1341"/>
                <a:gd name="T91" fmla="*/ 229 h 342"/>
                <a:gd name="T92" fmla="*/ 382 w 1341"/>
                <a:gd name="T93" fmla="*/ 228 h 342"/>
                <a:gd name="T94" fmla="*/ 430 w 1341"/>
                <a:gd name="T95" fmla="*/ 342 h 342"/>
                <a:gd name="T96" fmla="*/ 498 w 1341"/>
                <a:gd name="T97" fmla="*/ 260 h 342"/>
                <a:gd name="T98" fmla="*/ 577 w 1341"/>
                <a:gd name="T99" fmla="*/ 212 h 342"/>
                <a:gd name="T100" fmla="*/ 554 w 1341"/>
                <a:gd name="T101" fmla="*/ 307 h 342"/>
                <a:gd name="T102" fmla="*/ 623 w 1341"/>
                <a:gd name="T103" fmla="*/ 187 h 342"/>
                <a:gd name="T104" fmla="*/ 621 w 1341"/>
                <a:gd name="T105" fmla="*/ 307 h 342"/>
                <a:gd name="T106" fmla="*/ 644 w 1341"/>
                <a:gd name="T107" fmla="*/ 300 h 342"/>
                <a:gd name="T108" fmla="*/ 644 w 1341"/>
                <a:gd name="T109" fmla="*/ 240 h 342"/>
                <a:gd name="T110" fmla="*/ 661 w 1341"/>
                <a:gd name="T111" fmla="*/ 238 h 342"/>
                <a:gd name="T112" fmla="*/ 807 w 1341"/>
                <a:gd name="T113" fmla="*/ 266 h 342"/>
                <a:gd name="T114" fmla="*/ 772 w 1341"/>
                <a:gd name="T115" fmla="*/ 309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41" h="342">
                  <a:moveTo>
                    <a:pt x="29" y="132"/>
                  </a:moveTo>
                  <a:cubicBezTo>
                    <a:pt x="0" y="132"/>
                    <a:pt x="0" y="132"/>
                    <a:pt x="0" y="1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80" y="52"/>
                    <a:pt x="80" y="52"/>
                    <a:pt x="80" y="5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80" y="132"/>
                    <a:pt x="80" y="132"/>
                    <a:pt x="80" y="132"/>
                  </a:cubicBezTo>
                  <a:cubicBezTo>
                    <a:pt x="80" y="77"/>
                    <a:pt x="80" y="77"/>
                    <a:pt x="80" y="77"/>
                  </a:cubicBezTo>
                  <a:cubicBezTo>
                    <a:pt x="29" y="77"/>
                    <a:pt x="29" y="77"/>
                    <a:pt x="29" y="77"/>
                  </a:cubicBezTo>
                  <a:lnTo>
                    <a:pt x="29" y="132"/>
                  </a:lnTo>
                  <a:close/>
                  <a:moveTo>
                    <a:pt x="174" y="134"/>
                  </a:moveTo>
                  <a:cubicBezTo>
                    <a:pt x="145" y="134"/>
                    <a:pt x="125" y="116"/>
                    <a:pt x="125" y="85"/>
                  </a:cubicBezTo>
                  <a:cubicBezTo>
                    <a:pt x="125" y="56"/>
                    <a:pt x="144" y="36"/>
                    <a:pt x="170" y="36"/>
                  </a:cubicBezTo>
                  <a:cubicBezTo>
                    <a:pt x="198" y="36"/>
                    <a:pt x="212" y="55"/>
                    <a:pt x="212" y="83"/>
                  </a:cubicBezTo>
                  <a:cubicBezTo>
                    <a:pt x="212" y="93"/>
                    <a:pt x="212" y="93"/>
                    <a:pt x="212" y="93"/>
                  </a:cubicBezTo>
                  <a:cubicBezTo>
                    <a:pt x="152" y="93"/>
                    <a:pt x="152" y="93"/>
                    <a:pt x="152" y="93"/>
                  </a:cubicBezTo>
                  <a:cubicBezTo>
                    <a:pt x="155" y="108"/>
                    <a:pt x="167" y="112"/>
                    <a:pt x="178" y="112"/>
                  </a:cubicBezTo>
                  <a:cubicBezTo>
                    <a:pt x="188" y="112"/>
                    <a:pt x="195" y="110"/>
                    <a:pt x="204" y="104"/>
                  </a:cubicBezTo>
                  <a:cubicBezTo>
                    <a:pt x="205" y="104"/>
                    <a:pt x="205" y="104"/>
                    <a:pt x="205" y="104"/>
                  </a:cubicBezTo>
                  <a:cubicBezTo>
                    <a:pt x="205" y="126"/>
                    <a:pt x="205" y="126"/>
                    <a:pt x="205" y="126"/>
                  </a:cubicBezTo>
                  <a:cubicBezTo>
                    <a:pt x="198" y="131"/>
                    <a:pt x="187" y="134"/>
                    <a:pt x="174" y="134"/>
                  </a:cubicBezTo>
                  <a:close/>
                  <a:moveTo>
                    <a:pt x="152" y="74"/>
                  </a:moveTo>
                  <a:cubicBezTo>
                    <a:pt x="186" y="74"/>
                    <a:pt x="186" y="74"/>
                    <a:pt x="186" y="74"/>
                  </a:cubicBezTo>
                  <a:cubicBezTo>
                    <a:pt x="186" y="64"/>
                    <a:pt x="182" y="58"/>
                    <a:pt x="170" y="58"/>
                  </a:cubicBezTo>
                  <a:cubicBezTo>
                    <a:pt x="162" y="58"/>
                    <a:pt x="155" y="61"/>
                    <a:pt x="152" y="74"/>
                  </a:cubicBezTo>
                  <a:close/>
                  <a:moveTo>
                    <a:pt x="287" y="77"/>
                  </a:moveTo>
                  <a:cubicBezTo>
                    <a:pt x="272" y="132"/>
                    <a:pt x="272" y="132"/>
                    <a:pt x="272" y="132"/>
                  </a:cubicBezTo>
                  <a:cubicBezTo>
                    <a:pt x="247" y="132"/>
                    <a:pt x="247" y="132"/>
                    <a:pt x="247" y="132"/>
                  </a:cubicBezTo>
                  <a:cubicBezTo>
                    <a:pt x="218" y="39"/>
                    <a:pt x="218" y="39"/>
                    <a:pt x="218" y="39"/>
                  </a:cubicBezTo>
                  <a:cubicBezTo>
                    <a:pt x="218" y="38"/>
                    <a:pt x="218" y="38"/>
                    <a:pt x="218" y="38"/>
                  </a:cubicBezTo>
                  <a:cubicBezTo>
                    <a:pt x="246" y="38"/>
                    <a:pt x="246" y="38"/>
                    <a:pt x="246" y="38"/>
                  </a:cubicBezTo>
                  <a:cubicBezTo>
                    <a:pt x="261" y="93"/>
                    <a:pt x="261" y="93"/>
                    <a:pt x="261" y="93"/>
                  </a:cubicBezTo>
                  <a:cubicBezTo>
                    <a:pt x="276" y="38"/>
                    <a:pt x="276" y="38"/>
                    <a:pt x="276" y="38"/>
                  </a:cubicBezTo>
                  <a:cubicBezTo>
                    <a:pt x="298" y="38"/>
                    <a:pt x="298" y="38"/>
                    <a:pt x="298" y="38"/>
                  </a:cubicBezTo>
                  <a:cubicBezTo>
                    <a:pt x="313" y="93"/>
                    <a:pt x="313" y="93"/>
                    <a:pt x="313" y="93"/>
                  </a:cubicBezTo>
                  <a:cubicBezTo>
                    <a:pt x="329" y="38"/>
                    <a:pt x="329" y="38"/>
                    <a:pt x="329" y="38"/>
                  </a:cubicBezTo>
                  <a:cubicBezTo>
                    <a:pt x="355" y="38"/>
                    <a:pt x="355" y="38"/>
                    <a:pt x="355" y="38"/>
                  </a:cubicBezTo>
                  <a:cubicBezTo>
                    <a:pt x="355" y="39"/>
                    <a:pt x="355" y="39"/>
                    <a:pt x="355" y="39"/>
                  </a:cubicBezTo>
                  <a:cubicBezTo>
                    <a:pt x="327" y="132"/>
                    <a:pt x="327" y="132"/>
                    <a:pt x="327" y="132"/>
                  </a:cubicBezTo>
                  <a:cubicBezTo>
                    <a:pt x="302" y="132"/>
                    <a:pt x="302" y="132"/>
                    <a:pt x="302" y="132"/>
                  </a:cubicBezTo>
                  <a:lnTo>
                    <a:pt x="287" y="77"/>
                  </a:lnTo>
                  <a:close/>
                  <a:moveTo>
                    <a:pt x="402" y="134"/>
                  </a:moveTo>
                  <a:cubicBezTo>
                    <a:pt x="379" y="134"/>
                    <a:pt x="370" y="125"/>
                    <a:pt x="370" y="104"/>
                  </a:cubicBezTo>
                  <a:cubicBezTo>
                    <a:pt x="370" y="0"/>
                    <a:pt x="370" y="0"/>
                    <a:pt x="370" y="0"/>
                  </a:cubicBezTo>
                  <a:cubicBezTo>
                    <a:pt x="398" y="0"/>
                    <a:pt x="398" y="0"/>
                    <a:pt x="398" y="0"/>
                  </a:cubicBezTo>
                  <a:cubicBezTo>
                    <a:pt x="398" y="102"/>
                    <a:pt x="398" y="102"/>
                    <a:pt x="398" y="102"/>
                  </a:cubicBezTo>
                  <a:cubicBezTo>
                    <a:pt x="398" y="108"/>
                    <a:pt x="400" y="111"/>
                    <a:pt x="406" y="111"/>
                  </a:cubicBezTo>
                  <a:cubicBezTo>
                    <a:pt x="408" y="111"/>
                    <a:pt x="410" y="110"/>
                    <a:pt x="412" y="109"/>
                  </a:cubicBezTo>
                  <a:cubicBezTo>
                    <a:pt x="413" y="109"/>
                    <a:pt x="413" y="109"/>
                    <a:pt x="413" y="109"/>
                  </a:cubicBezTo>
                  <a:cubicBezTo>
                    <a:pt x="413" y="132"/>
                    <a:pt x="413" y="132"/>
                    <a:pt x="413" y="132"/>
                  </a:cubicBezTo>
                  <a:cubicBezTo>
                    <a:pt x="410" y="133"/>
                    <a:pt x="406" y="134"/>
                    <a:pt x="402" y="134"/>
                  </a:cubicBezTo>
                  <a:close/>
                  <a:moveTo>
                    <a:pt x="469" y="134"/>
                  </a:moveTo>
                  <a:cubicBezTo>
                    <a:pt x="440" y="134"/>
                    <a:pt x="420" y="116"/>
                    <a:pt x="420" y="85"/>
                  </a:cubicBezTo>
                  <a:cubicBezTo>
                    <a:pt x="420" y="56"/>
                    <a:pt x="440" y="36"/>
                    <a:pt x="465" y="36"/>
                  </a:cubicBezTo>
                  <a:cubicBezTo>
                    <a:pt x="494" y="36"/>
                    <a:pt x="507" y="55"/>
                    <a:pt x="507" y="83"/>
                  </a:cubicBezTo>
                  <a:cubicBezTo>
                    <a:pt x="507" y="93"/>
                    <a:pt x="507" y="93"/>
                    <a:pt x="507" y="93"/>
                  </a:cubicBezTo>
                  <a:cubicBezTo>
                    <a:pt x="448" y="93"/>
                    <a:pt x="448" y="93"/>
                    <a:pt x="448" y="93"/>
                  </a:cubicBezTo>
                  <a:cubicBezTo>
                    <a:pt x="451" y="108"/>
                    <a:pt x="462" y="112"/>
                    <a:pt x="474" y="112"/>
                  </a:cubicBezTo>
                  <a:cubicBezTo>
                    <a:pt x="484" y="112"/>
                    <a:pt x="491" y="110"/>
                    <a:pt x="500" y="104"/>
                  </a:cubicBezTo>
                  <a:cubicBezTo>
                    <a:pt x="501" y="104"/>
                    <a:pt x="501" y="104"/>
                    <a:pt x="501" y="104"/>
                  </a:cubicBezTo>
                  <a:cubicBezTo>
                    <a:pt x="501" y="126"/>
                    <a:pt x="501" y="126"/>
                    <a:pt x="501" y="126"/>
                  </a:cubicBezTo>
                  <a:cubicBezTo>
                    <a:pt x="493" y="131"/>
                    <a:pt x="482" y="134"/>
                    <a:pt x="469" y="134"/>
                  </a:cubicBezTo>
                  <a:close/>
                  <a:moveTo>
                    <a:pt x="448" y="74"/>
                  </a:moveTo>
                  <a:cubicBezTo>
                    <a:pt x="482" y="74"/>
                    <a:pt x="482" y="74"/>
                    <a:pt x="482" y="74"/>
                  </a:cubicBezTo>
                  <a:cubicBezTo>
                    <a:pt x="481" y="64"/>
                    <a:pt x="477" y="58"/>
                    <a:pt x="466" y="58"/>
                  </a:cubicBezTo>
                  <a:cubicBezTo>
                    <a:pt x="457" y="58"/>
                    <a:pt x="450" y="61"/>
                    <a:pt x="448" y="74"/>
                  </a:cubicBezTo>
                  <a:close/>
                  <a:moveTo>
                    <a:pt x="622" y="38"/>
                  </a:moveTo>
                  <a:cubicBezTo>
                    <a:pt x="642" y="38"/>
                    <a:pt x="642" y="38"/>
                    <a:pt x="642" y="38"/>
                  </a:cubicBezTo>
                  <a:cubicBezTo>
                    <a:pt x="642" y="60"/>
                    <a:pt x="642" y="60"/>
                    <a:pt x="642" y="60"/>
                  </a:cubicBezTo>
                  <a:cubicBezTo>
                    <a:pt x="622" y="60"/>
                    <a:pt x="622" y="60"/>
                    <a:pt x="622" y="60"/>
                  </a:cubicBezTo>
                  <a:cubicBezTo>
                    <a:pt x="622" y="99"/>
                    <a:pt x="622" y="99"/>
                    <a:pt x="622" y="99"/>
                  </a:cubicBezTo>
                  <a:cubicBezTo>
                    <a:pt x="622" y="107"/>
                    <a:pt x="625" y="111"/>
                    <a:pt x="633" y="111"/>
                  </a:cubicBezTo>
                  <a:cubicBezTo>
                    <a:pt x="636" y="111"/>
                    <a:pt x="639" y="110"/>
                    <a:pt x="642" y="109"/>
                  </a:cubicBezTo>
                  <a:cubicBezTo>
                    <a:pt x="642" y="109"/>
                    <a:pt x="642" y="109"/>
                    <a:pt x="642" y="109"/>
                  </a:cubicBezTo>
                  <a:cubicBezTo>
                    <a:pt x="642" y="131"/>
                    <a:pt x="642" y="131"/>
                    <a:pt x="642" y="131"/>
                  </a:cubicBezTo>
                  <a:cubicBezTo>
                    <a:pt x="639" y="132"/>
                    <a:pt x="633" y="134"/>
                    <a:pt x="625" y="134"/>
                  </a:cubicBezTo>
                  <a:cubicBezTo>
                    <a:pt x="603" y="134"/>
                    <a:pt x="594" y="124"/>
                    <a:pt x="594" y="100"/>
                  </a:cubicBezTo>
                  <a:cubicBezTo>
                    <a:pt x="594" y="60"/>
                    <a:pt x="594" y="60"/>
                    <a:pt x="594" y="60"/>
                  </a:cubicBezTo>
                  <a:cubicBezTo>
                    <a:pt x="558" y="60"/>
                    <a:pt x="558" y="60"/>
                    <a:pt x="558" y="60"/>
                  </a:cubicBezTo>
                  <a:cubicBezTo>
                    <a:pt x="558" y="99"/>
                    <a:pt x="558" y="99"/>
                    <a:pt x="558" y="99"/>
                  </a:cubicBezTo>
                  <a:cubicBezTo>
                    <a:pt x="558" y="107"/>
                    <a:pt x="561" y="111"/>
                    <a:pt x="570" y="111"/>
                  </a:cubicBezTo>
                  <a:cubicBezTo>
                    <a:pt x="572" y="111"/>
                    <a:pt x="575" y="110"/>
                    <a:pt x="578" y="109"/>
                  </a:cubicBezTo>
                  <a:cubicBezTo>
                    <a:pt x="579" y="109"/>
                    <a:pt x="579" y="109"/>
                    <a:pt x="579" y="109"/>
                  </a:cubicBezTo>
                  <a:cubicBezTo>
                    <a:pt x="579" y="131"/>
                    <a:pt x="579" y="131"/>
                    <a:pt x="579" y="131"/>
                  </a:cubicBezTo>
                  <a:cubicBezTo>
                    <a:pt x="575" y="132"/>
                    <a:pt x="570" y="134"/>
                    <a:pt x="562" y="134"/>
                  </a:cubicBezTo>
                  <a:cubicBezTo>
                    <a:pt x="539" y="134"/>
                    <a:pt x="530" y="124"/>
                    <a:pt x="530" y="100"/>
                  </a:cubicBezTo>
                  <a:cubicBezTo>
                    <a:pt x="530" y="60"/>
                    <a:pt x="530" y="60"/>
                    <a:pt x="530" y="60"/>
                  </a:cubicBezTo>
                  <a:cubicBezTo>
                    <a:pt x="516" y="60"/>
                    <a:pt x="516" y="60"/>
                    <a:pt x="516" y="60"/>
                  </a:cubicBezTo>
                  <a:cubicBezTo>
                    <a:pt x="516" y="38"/>
                    <a:pt x="516" y="38"/>
                    <a:pt x="516" y="38"/>
                  </a:cubicBezTo>
                  <a:cubicBezTo>
                    <a:pt x="530" y="38"/>
                    <a:pt x="530" y="38"/>
                    <a:pt x="530" y="38"/>
                  </a:cubicBezTo>
                  <a:cubicBezTo>
                    <a:pt x="530" y="12"/>
                    <a:pt x="530" y="12"/>
                    <a:pt x="530" y="12"/>
                  </a:cubicBezTo>
                  <a:cubicBezTo>
                    <a:pt x="558" y="12"/>
                    <a:pt x="558" y="12"/>
                    <a:pt x="558" y="12"/>
                  </a:cubicBezTo>
                  <a:cubicBezTo>
                    <a:pt x="558" y="38"/>
                    <a:pt x="558" y="38"/>
                    <a:pt x="558" y="38"/>
                  </a:cubicBezTo>
                  <a:cubicBezTo>
                    <a:pt x="594" y="38"/>
                    <a:pt x="594" y="38"/>
                    <a:pt x="594" y="38"/>
                  </a:cubicBezTo>
                  <a:cubicBezTo>
                    <a:pt x="594" y="12"/>
                    <a:pt x="594" y="12"/>
                    <a:pt x="594" y="12"/>
                  </a:cubicBezTo>
                  <a:cubicBezTo>
                    <a:pt x="622" y="12"/>
                    <a:pt x="622" y="12"/>
                    <a:pt x="622" y="12"/>
                  </a:cubicBezTo>
                  <a:cubicBezTo>
                    <a:pt x="622" y="38"/>
                    <a:pt x="622" y="38"/>
                    <a:pt x="622" y="38"/>
                  </a:cubicBezTo>
                  <a:close/>
                  <a:moveTo>
                    <a:pt x="787" y="45"/>
                  </a:moveTo>
                  <a:cubicBezTo>
                    <a:pt x="787" y="73"/>
                    <a:pt x="768" y="89"/>
                    <a:pt x="738" y="89"/>
                  </a:cubicBezTo>
                  <a:cubicBezTo>
                    <a:pt x="718" y="89"/>
                    <a:pt x="718" y="89"/>
                    <a:pt x="718" y="89"/>
                  </a:cubicBezTo>
                  <a:cubicBezTo>
                    <a:pt x="718" y="132"/>
                    <a:pt x="718" y="132"/>
                    <a:pt x="718" y="132"/>
                  </a:cubicBezTo>
                  <a:cubicBezTo>
                    <a:pt x="689" y="132"/>
                    <a:pt x="689" y="132"/>
                    <a:pt x="689" y="132"/>
                  </a:cubicBezTo>
                  <a:cubicBezTo>
                    <a:pt x="689" y="0"/>
                    <a:pt x="689" y="0"/>
                    <a:pt x="689" y="0"/>
                  </a:cubicBezTo>
                  <a:cubicBezTo>
                    <a:pt x="738" y="0"/>
                    <a:pt x="738" y="0"/>
                    <a:pt x="738" y="0"/>
                  </a:cubicBezTo>
                  <a:cubicBezTo>
                    <a:pt x="768" y="0"/>
                    <a:pt x="787" y="16"/>
                    <a:pt x="787" y="45"/>
                  </a:cubicBezTo>
                  <a:close/>
                  <a:moveTo>
                    <a:pt x="736" y="65"/>
                  </a:moveTo>
                  <a:cubicBezTo>
                    <a:pt x="751" y="65"/>
                    <a:pt x="758" y="57"/>
                    <a:pt x="758" y="45"/>
                  </a:cubicBezTo>
                  <a:cubicBezTo>
                    <a:pt x="758" y="33"/>
                    <a:pt x="751" y="24"/>
                    <a:pt x="736" y="24"/>
                  </a:cubicBezTo>
                  <a:cubicBezTo>
                    <a:pt x="718" y="24"/>
                    <a:pt x="718" y="24"/>
                    <a:pt x="718" y="24"/>
                  </a:cubicBezTo>
                  <a:cubicBezTo>
                    <a:pt x="718" y="65"/>
                    <a:pt x="718" y="65"/>
                    <a:pt x="718" y="65"/>
                  </a:cubicBezTo>
                  <a:lnTo>
                    <a:pt x="736" y="65"/>
                  </a:lnTo>
                  <a:close/>
                  <a:moveTo>
                    <a:pt x="849" y="123"/>
                  </a:moveTo>
                  <a:cubicBezTo>
                    <a:pt x="843" y="130"/>
                    <a:pt x="834" y="134"/>
                    <a:pt x="824" y="134"/>
                  </a:cubicBezTo>
                  <a:cubicBezTo>
                    <a:pt x="806" y="134"/>
                    <a:pt x="791" y="122"/>
                    <a:pt x="791" y="103"/>
                  </a:cubicBezTo>
                  <a:cubicBezTo>
                    <a:pt x="791" y="84"/>
                    <a:pt x="806" y="72"/>
                    <a:pt x="827" y="72"/>
                  </a:cubicBezTo>
                  <a:cubicBezTo>
                    <a:pt x="834" y="72"/>
                    <a:pt x="841" y="73"/>
                    <a:pt x="848" y="75"/>
                  </a:cubicBezTo>
                  <a:cubicBezTo>
                    <a:pt x="848" y="73"/>
                    <a:pt x="848" y="73"/>
                    <a:pt x="848" y="73"/>
                  </a:cubicBezTo>
                  <a:cubicBezTo>
                    <a:pt x="848" y="63"/>
                    <a:pt x="842" y="59"/>
                    <a:pt x="827" y="59"/>
                  </a:cubicBezTo>
                  <a:cubicBezTo>
                    <a:pt x="818" y="59"/>
                    <a:pt x="809" y="62"/>
                    <a:pt x="801" y="66"/>
                  </a:cubicBezTo>
                  <a:cubicBezTo>
                    <a:pt x="800" y="66"/>
                    <a:pt x="800" y="66"/>
                    <a:pt x="800" y="66"/>
                  </a:cubicBezTo>
                  <a:cubicBezTo>
                    <a:pt x="800" y="44"/>
                    <a:pt x="800" y="44"/>
                    <a:pt x="800" y="44"/>
                  </a:cubicBezTo>
                  <a:cubicBezTo>
                    <a:pt x="807" y="40"/>
                    <a:pt x="820" y="36"/>
                    <a:pt x="832" y="36"/>
                  </a:cubicBezTo>
                  <a:cubicBezTo>
                    <a:pt x="860" y="36"/>
                    <a:pt x="876" y="49"/>
                    <a:pt x="876" y="73"/>
                  </a:cubicBezTo>
                  <a:cubicBezTo>
                    <a:pt x="876" y="132"/>
                    <a:pt x="876" y="132"/>
                    <a:pt x="876" y="132"/>
                  </a:cubicBezTo>
                  <a:cubicBezTo>
                    <a:pt x="849" y="132"/>
                    <a:pt x="849" y="132"/>
                    <a:pt x="849" y="132"/>
                  </a:cubicBezTo>
                  <a:cubicBezTo>
                    <a:pt x="849" y="123"/>
                    <a:pt x="849" y="123"/>
                    <a:pt x="849" y="123"/>
                  </a:cubicBezTo>
                  <a:close/>
                  <a:moveTo>
                    <a:pt x="848" y="102"/>
                  </a:moveTo>
                  <a:cubicBezTo>
                    <a:pt x="848" y="94"/>
                    <a:pt x="848" y="94"/>
                    <a:pt x="848" y="94"/>
                  </a:cubicBezTo>
                  <a:cubicBezTo>
                    <a:pt x="844" y="92"/>
                    <a:pt x="838" y="91"/>
                    <a:pt x="833" y="91"/>
                  </a:cubicBezTo>
                  <a:cubicBezTo>
                    <a:pt x="823" y="91"/>
                    <a:pt x="818" y="95"/>
                    <a:pt x="818" y="102"/>
                  </a:cubicBezTo>
                  <a:cubicBezTo>
                    <a:pt x="818" y="110"/>
                    <a:pt x="823" y="113"/>
                    <a:pt x="832" y="113"/>
                  </a:cubicBezTo>
                  <a:cubicBezTo>
                    <a:pt x="839" y="113"/>
                    <a:pt x="845" y="109"/>
                    <a:pt x="848" y="102"/>
                  </a:cubicBezTo>
                  <a:close/>
                  <a:moveTo>
                    <a:pt x="890" y="85"/>
                  </a:moveTo>
                  <a:cubicBezTo>
                    <a:pt x="890" y="55"/>
                    <a:pt x="911" y="36"/>
                    <a:pt x="939" y="36"/>
                  </a:cubicBezTo>
                  <a:cubicBezTo>
                    <a:pt x="949" y="36"/>
                    <a:pt x="958" y="38"/>
                    <a:pt x="965" y="43"/>
                  </a:cubicBezTo>
                  <a:cubicBezTo>
                    <a:pt x="965" y="67"/>
                    <a:pt x="965" y="67"/>
                    <a:pt x="965" y="67"/>
                  </a:cubicBezTo>
                  <a:cubicBezTo>
                    <a:pt x="964" y="67"/>
                    <a:pt x="964" y="67"/>
                    <a:pt x="964" y="67"/>
                  </a:cubicBezTo>
                  <a:cubicBezTo>
                    <a:pt x="958" y="62"/>
                    <a:pt x="951" y="60"/>
                    <a:pt x="943" y="60"/>
                  </a:cubicBezTo>
                  <a:cubicBezTo>
                    <a:pt x="929" y="60"/>
                    <a:pt x="918" y="69"/>
                    <a:pt x="918" y="85"/>
                  </a:cubicBezTo>
                  <a:cubicBezTo>
                    <a:pt x="918" y="101"/>
                    <a:pt x="929" y="110"/>
                    <a:pt x="943" y="110"/>
                  </a:cubicBezTo>
                  <a:cubicBezTo>
                    <a:pt x="951" y="110"/>
                    <a:pt x="958" y="108"/>
                    <a:pt x="964" y="103"/>
                  </a:cubicBezTo>
                  <a:cubicBezTo>
                    <a:pt x="965" y="103"/>
                    <a:pt x="965" y="103"/>
                    <a:pt x="965" y="103"/>
                  </a:cubicBezTo>
                  <a:cubicBezTo>
                    <a:pt x="965" y="127"/>
                    <a:pt x="965" y="127"/>
                    <a:pt x="965" y="127"/>
                  </a:cubicBezTo>
                  <a:cubicBezTo>
                    <a:pt x="958" y="132"/>
                    <a:pt x="949" y="134"/>
                    <a:pt x="939" y="134"/>
                  </a:cubicBezTo>
                  <a:cubicBezTo>
                    <a:pt x="911" y="134"/>
                    <a:pt x="890" y="115"/>
                    <a:pt x="890" y="85"/>
                  </a:cubicBezTo>
                  <a:close/>
                  <a:moveTo>
                    <a:pt x="1010" y="89"/>
                  </a:moveTo>
                  <a:cubicBezTo>
                    <a:pt x="1010" y="132"/>
                    <a:pt x="1010" y="132"/>
                    <a:pt x="1010" y="132"/>
                  </a:cubicBezTo>
                  <a:cubicBezTo>
                    <a:pt x="983" y="132"/>
                    <a:pt x="983" y="132"/>
                    <a:pt x="983" y="132"/>
                  </a:cubicBezTo>
                  <a:cubicBezTo>
                    <a:pt x="983" y="0"/>
                    <a:pt x="983" y="0"/>
                    <a:pt x="983" y="0"/>
                  </a:cubicBezTo>
                  <a:cubicBezTo>
                    <a:pt x="1010" y="0"/>
                    <a:pt x="1010" y="0"/>
                    <a:pt x="1010" y="0"/>
                  </a:cubicBezTo>
                  <a:cubicBezTo>
                    <a:pt x="1010" y="75"/>
                    <a:pt x="1010" y="75"/>
                    <a:pt x="1010" y="75"/>
                  </a:cubicBezTo>
                  <a:cubicBezTo>
                    <a:pt x="1039" y="38"/>
                    <a:pt x="1039" y="38"/>
                    <a:pt x="1039" y="38"/>
                  </a:cubicBezTo>
                  <a:cubicBezTo>
                    <a:pt x="1070" y="38"/>
                    <a:pt x="1070" y="38"/>
                    <a:pt x="1070" y="38"/>
                  </a:cubicBezTo>
                  <a:cubicBezTo>
                    <a:pt x="1070" y="39"/>
                    <a:pt x="1070" y="39"/>
                    <a:pt x="1070" y="39"/>
                  </a:cubicBezTo>
                  <a:cubicBezTo>
                    <a:pt x="1036" y="82"/>
                    <a:pt x="1036" y="82"/>
                    <a:pt x="1036" y="82"/>
                  </a:cubicBezTo>
                  <a:cubicBezTo>
                    <a:pt x="1070" y="131"/>
                    <a:pt x="1070" y="131"/>
                    <a:pt x="1070" y="131"/>
                  </a:cubicBezTo>
                  <a:cubicBezTo>
                    <a:pt x="1070" y="132"/>
                    <a:pt x="1070" y="132"/>
                    <a:pt x="1070" y="132"/>
                  </a:cubicBezTo>
                  <a:cubicBezTo>
                    <a:pt x="1038" y="132"/>
                    <a:pt x="1038" y="132"/>
                    <a:pt x="1038" y="132"/>
                  </a:cubicBezTo>
                  <a:lnTo>
                    <a:pt x="1010" y="89"/>
                  </a:lnTo>
                  <a:close/>
                  <a:moveTo>
                    <a:pt x="1133" y="123"/>
                  </a:moveTo>
                  <a:cubicBezTo>
                    <a:pt x="1127" y="130"/>
                    <a:pt x="1118" y="134"/>
                    <a:pt x="1108" y="134"/>
                  </a:cubicBezTo>
                  <a:cubicBezTo>
                    <a:pt x="1090" y="134"/>
                    <a:pt x="1075" y="122"/>
                    <a:pt x="1075" y="103"/>
                  </a:cubicBezTo>
                  <a:cubicBezTo>
                    <a:pt x="1075" y="84"/>
                    <a:pt x="1090" y="72"/>
                    <a:pt x="1112" y="72"/>
                  </a:cubicBezTo>
                  <a:cubicBezTo>
                    <a:pt x="1118" y="72"/>
                    <a:pt x="1125" y="73"/>
                    <a:pt x="1133" y="75"/>
                  </a:cubicBezTo>
                  <a:cubicBezTo>
                    <a:pt x="1133" y="73"/>
                    <a:pt x="1133" y="73"/>
                    <a:pt x="1133" y="73"/>
                  </a:cubicBezTo>
                  <a:cubicBezTo>
                    <a:pt x="1133" y="63"/>
                    <a:pt x="1127" y="59"/>
                    <a:pt x="1112" y="59"/>
                  </a:cubicBezTo>
                  <a:cubicBezTo>
                    <a:pt x="1102" y="59"/>
                    <a:pt x="1093" y="62"/>
                    <a:pt x="1086" y="66"/>
                  </a:cubicBezTo>
                  <a:cubicBezTo>
                    <a:pt x="1084" y="66"/>
                    <a:pt x="1084" y="66"/>
                    <a:pt x="1084" y="66"/>
                  </a:cubicBezTo>
                  <a:cubicBezTo>
                    <a:pt x="1084" y="44"/>
                    <a:pt x="1084" y="44"/>
                    <a:pt x="1084" y="44"/>
                  </a:cubicBezTo>
                  <a:cubicBezTo>
                    <a:pt x="1092" y="40"/>
                    <a:pt x="1104" y="36"/>
                    <a:pt x="1117" y="36"/>
                  </a:cubicBezTo>
                  <a:cubicBezTo>
                    <a:pt x="1145" y="36"/>
                    <a:pt x="1160" y="49"/>
                    <a:pt x="1160" y="73"/>
                  </a:cubicBezTo>
                  <a:cubicBezTo>
                    <a:pt x="1160" y="132"/>
                    <a:pt x="1160" y="132"/>
                    <a:pt x="1160" y="132"/>
                  </a:cubicBezTo>
                  <a:cubicBezTo>
                    <a:pt x="1133" y="132"/>
                    <a:pt x="1133" y="132"/>
                    <a:pt x="1133" y="132"/>
                  </a:cubicBezTo>
                  <a:cubicBezTo>
                    <a:pt x="1133" y="123"/>
                    <a:pt x="1133" y="123"/>
                    <a:pt x="1133" y="123"/>
                  </a:cubicBezTo>
                  <a:close/>
                  <a:moveTo>
                    <a:pt x="1133" y="102"/>
                  </a:moveTo>
                  <a:cubicBezTo>
                    <a:pt x="1133" y="94"/>
                    <a:pt x="1133" y="94"/>
                    <a:pt x="1133" y="94"/>
                  </a:cubicBezTo>
                  <a:cubicBezTo>
                    <a:pt x="1128" y="92"/>
                    <a:pt x="1123" y="91"/>
                    <a:pt x="1117" y="91"/>
                  </a:cubicBezTo>
                  <a:cubicBezTo>
                    <a:pt x="1108" y="91"/>
                    <a:pt x="1103" y="95"/>
                    <a:pt x="1103" y="102"/>
                  </a:cubicBezTo>
                  <a:cubicBezTo>
                    <a:pt x="1103" y="110"/>
                    <a:pt x="1108" y="113"/>
                    <a:pt x="1116" y="113"/>
                  </a:cubicBezTo>
                  <a:cubicBezTo>
                    <a:pt x="1124" y="113"/>
                    <a:pt x="1130" y="109"/>
                    <a:pt x="1133" y="102"/>
                  </a:cubicBezTo>
                  <a:close/>
                  <a:moveTo>
                    <a:pt x="1207" y="53"/>
                  </a:moveTo>
                  <a:cubicBezTo>
                    <a:pt x="1212" y="43"/>
                    <a:pt x="1220" y="37"/>
                    <a:pt x="1230" y="37"/>
                  </a:cubicBezTo>
                  <a:cubicBezTo>
                    <a:pt x="1234" y="37"/>
                    <a:pt x="1238" y="38"/>
                    <a:pt x="1239" y="39"/>
                  </a:cubicBezTo>
                  <a:cubicBezTo>
                    <a:pt x="1239" y="65"/>
                    <a:pt x="1239" y="65"/>
                    <a:pt x="1239" y="65"/>
                  </a:cubicBezTo>
                  <a:cubicBezTo>
                    <a:pt x="1238" y="65"/>
                    <a:pt x="1238" y="65"/>
                    <a:pt x="1238" y="65"/>
                  </a:cubicBezTo>
                  <a:cubicBezTo>
                    <a:pt x="1235" y="64"/>
                    <a:pt x="1231" y="63"/>
                    <a:pt x="1226" y="63"/>
                  </a:cubicBezTo>
                  <a:cubicBezTo>
                    <a:pt x="1217" y="63"/>
                    <a:pt x="1210" y="68"/>
                    <a:pt x="1208" y="78"/>
                  </a:cubicBezTo>
                  <a:cubicBezTo>
                    <a:pt x="1208" y="132"/>
                    <a:pt x="1208" y="132"/>
                    <a:pt x="1208" y="132"/>
                  </a:cubicBezTo>
                  <a:cubicBezTo>
                    <a:pt x="1180" y="132"/>
                    <a:pt x="1180" y="132"/>
                    <a:pt x="1180" y="132"/>
                  </a:cubicBezTo>
                  <a:cubicBezTo>
                    <a:pt x="1180" y="38"/>
                    <a:pt x="1180" y="38"/>
                    <a:pt x="1180" y="38"/>
                  </a:cubicBezTo>
                  <a:cubicBezTo>
                    <a:pt x="1207" y="38"/>
                    <a:pt x="1207" y="38"/>
                    <a:pt x="1207" y="38"/>
                  </a:cubicBezTo>
                  <a:cubicBezTo>
                    <a:pt x="1207" y="53"/>
                    <a:pt x="1207" y="53"/>
                    <a:pt x="1207" y="53"/>
                  </a:cubicBezTo>
                  <a:close/>
                  <a:moveTo>
                    <a:pt x="1314" y="122"/>
                  </a:moveTo>
                  <a:cubicBezTo>
                    <a:pt x="1308" y="130"/>
                    <a:pt x="1298" y="134"/>
                    <a:pt x="1286" y="134"/>
                  </a:cubicBezTo>
                  <a:cubicBezTo>
                    <a:pt x="1262" y="134"/>
                    <a:pt x="1246" y="112"/>
                    <a:pt x="1246" y="85"/>
                  </a:cubicBezTo>
                  <a:cubicBezTo>
                    <a:pt x="1246" y="58"/>
                    <a:pt x="1262" y="36"/>
                    <a:pt x="1286" y="36"/>
                  </a:cubicBezTo>
                  <a:cubicBezTo>
                    <a:pt x="1298" y="36"/>
                    <a:pt x="1307" y="40"/>
                    <a:pt x="1313" y="47"/>
                  </a:cubicBezTo>
                  <a:cubicBezTo>
                    <a:pt x="1313" y="0"/>
                    <a:pt x="1313" y="0"/>
                    <a:pt x="1313" y="0"/>
                  </a:cubicBezTo>
                  <a:cubicBezTo>
                    <a:pt x="1341" y="0"/>
                    <a:pt x="1341" y="0"/>
                    <a:pt x="1341" y="0"/>
                  </a:cubicBezTo>
                  <a:cubicBezTo>
                    <a:pt x="1341" y="132"/>
                    <a:pt x="1341" y="132"/>
                    <a:pt x="1341" y="132"/>
                  </a:cubicBezTo>
                  <a:cubicBezTo>
                    <a:pt x="1314" y="132"/>
                    <a:pt x="1314" y="132"/>
                    <a:pt x="1314" y="132"/>
                  </a:cubicBezTo>
                  <a:cubicBezTo>
                    <a:pt x="1314" y="122"/>
                    <a:pt x="1314" y="122"/>
                    <a:pt x="1314" y="122"/>
                  </a:cubicBezTo>
                  <a:close/>
                  <a:moveTo>
                    <a:pt x="1313" y="100"/>
                  </a:moveTo>
                  <a:cubicBezTo>
                    <a:pt x="1313" y="70"/>
                    <a:pt x="1313" y="70"/>
                    <a:pt x="1313" y="70"/>
                  </a:cubicBezTo>
                  <a:cubicBezTo>
                    <a:pt x="1308" y="63"/>
                    <a:pt x="1302" y="60"/>
                    <a:pt x="1295" y="60"/>
                  </a:cubicBezTo>
                  <a:cubicBezTo>
                    <a:pt x="1283" y="60"/>
                    <a:pt x="1275" y="69"/>
                    <a:pt x="1275" y="85"/>
                  </a:cubicBezTo>
                  <a:cubicBezTo>
                    <a:pt x="1275" y="101"/>
                    <a:pt x="1283" y="110"/>
                    <a:pt x="1295" y="110"/>
                  </a:cubicBezTo>
                  <a:cubicBezTo>
                    <a:pt x="1302" y="110"/>
                    <a:pt x="1308" y="107"/>
                    <a:pt x="1313" y="100"/>
                  </a:cubicBezTo>
                  <a:close/>
                  <a:moveTo>
                    <a:pt x="0" y="175"/>
                  </a:moveTo>
                  <a:cubicBezTo>
                    <a:pt x="81" y="175"/>
                    <a:pt x="81" y="175"/>
                    <a:pt x="81" y="175"/>
                  </a:cubicBezTo>
                  <a:cubicBezTo>
                    <a:pt x="81" y="191"/>
                    <a:pt x="81" y="191"/>
                    <a:pt x="81" y="191"/>
                  </a:cubicBezTo>
                  <a:cubicBezTo>
                    <a:pt x="18" y="191"/>
                    <a:pt x="18" y="191"/>
                    <a:pt x="18" y="191"/>
                  </a:cubicBezTo>
                  <a:cubicBezTo>
                    <a:pt x="18" y="231"/>
                    <a:pt x="18" y="231"/>
                    <a:pt x="18" y="231"/>
                  </a:cubicBezTo>
                  <a:cubicBezTo>
                    <a:pt x="75" y="231"/>
                    <a:pt x="75" y="231"/>
                    <a:pt x="75" y="231"/>
                  </a:cubicBezTo>
                  <a:cubicBezTo>
                    <a:pt x="75" y="247"/>
                    <a:pt x="75" y="247"/>
                    <a:pt x="75" y="247"/>
                  </a:cubicBezTo>
                  <a:cubicBezTo>
                    <a:pt x="18" y="247"/>
                    <a:pt x="18" y="247"/>
                    <a:pt x="18" y="247"/>
                  </a:cubicBezTo>
                  <a:cubicBezTo>
                    <a:pt x="18" y="291"/>
                    <a:pt x="18" y="291"/>
                    <a:pt x="18" y="291"/>
                  </a:cubicBezTo>
                  <a:cubicBezTo>
                    <a:pt x="81" y="291"/>
                    <a:pt x="81" y="291"/>
                    <a:pt x="81" y="291"/>
                  </a:cubicBezTo>
                  <a:cubicBezTo>
                    <a:pt x="81" y="307"/>
                    <a:pt x="81" y="307"/>
                    <a:pt x="81" y="307"/>
                  </a:cubicBezTo>
                  <a:cubicBezTo>
                    <a:pt x="0" y="307"/>
                    <a:pt x="0" y="307"/>
                    <a:pt x="0" y="307"/>
                  </a:cubicBezTo>
                  <a:lnTo>
                    <a:pt x="0" y="175"/>
                  </a:lnTo>
                  <a:close/>
                  <a:moveTo>
                    <a:pt x="149" y="212"/>
                  </a:moveTo>
                  <a:cubicBezTo>
                    <a:pt x="169" y="212"/>
                    <a:pt x="181" y="226"/>
                    <a:pt x="181" y="248"/>
                  </a:cubicBezTo>
                  <a:cubicBezTo>
                    <a:pt x="181" y="307"/>
                    <a:pt x="181" y="307"/>
                    <a:pt x="181" y="307"/>
                  </a:cubicBezTo>
                  <a:cubicBezTo>
                    <a:pt x="164" y="307"/>
                    <a:pt x="164" y="307"/>
                    <a:pt x="164" y="307"/>
                  </a:cubicBezTo>
                  <a:cubicBezTo>
                    <a:pt x="164" y="249"/>
                    <a:pt x="164" y="249"/>
                    <a:pt x="164" y="249"/>
                  </a:cubicBezTo>
                  <a:cubicBezTo>
                    <a:pt x="164" y="237"/>
                    <a:pt x="157" y="228"/>
                    <a:pt x="144" y="228"/>
                  </a:cubicBezTo>
                  <a:cubicBezTo>
                    <a:pt x="133" y="228"/>
                    <a:pt x="124" y="235"/>
                    <a:pt x="121" y="245"/>
                  </a:cubicBezTo>
                  <a:cubicBezTo>
                    <a:pt x="121" y="307"/>
                    <a:pt x="121" y="307"/>
                    <a:pt x="121" y="307"/>
                  </a:cubicBezTo>
                  <a:cubicBezTo>
                    <a:pt x="103" y="307"/>
                    <a:pt x="103" y="307"/>
                    <a:pt x="103" y="307"/>
                  </a:cubicBezTo>
                  <a:cubicBezTo>
                    <a:pt x="103" y="214"/>
                    <a:pt x="103" y="214"/>
                    <a:pt x="103" y="214"/>
                  </a:cubicBezTo>
                  <a:cubicBezTo>
                    <a:pt x="121" y="214"/>
                    <a:pt x="121" y="214"/>
                    <a:pt x="121" y="214"/>
                  </a:cubicBezTo>
                  <a:cubicBezTo>
                    <a:pt x="121" y="227"/>
                    <a:pt x="121" y="227"/>
                    <a:pt x="121" y="227"/>
                  </a:cubicBezTo>
                  <a:cubicBezTo>
                    <a:pt x="126" y="219"/>
                    <a:pt x="136" y="212"/>
                    <a:pt x="149" y="212"/>
                  </a:cubicBezTo>
                  <a:close/>
                  <a:moveTo>
                    <a:pt x="228" y="214"/>
                  </a:moveTo>
                  <a:cubicBezTo>
                    <a:pt x="252" y="214"/>
                    <a:pt x="252" y="214"/>
                    <a:pt x="252" y="214"/>
                  </a:cubicBezTo>
                  <a:cubicBezTo>
                    <a:pt x="252" y="229"/>
                    <a:pt x="252" y="229"/>
                    <a:pt x="252" y="229"/>
                  </a:cubicBezTo>
                  <a:cubicBezTo>
                    <a:pt x="228" y="229"/>
                    <a:pt x="228" y="229"/>
                    <a:pt x="228" y="229"/>
                  </a:cubicBezTo>
                  <a:cubicBezTo>
                    <a:pt x="228" y="279"/>
                    <a:pt x="228" y="279"/>
                    <a:pt x="228" y="279"/>
                  </a:cubicBezTo>
                  <a:cubicBezTo>
                    <a:pt x="228" y="289"/>
                    <a:pt x="234" y="293"/>
                    <a:pt x="243" y="293"/>
                  </a:cubicBezTo>
                  <a:cubicBezTo>
                    <a:pt x="246" y="293"/>
                    <a:pt x="249" y="293"/>
                    <a:pt x="251" y="292"/>
                  </a:cubicBezTo>
                  <a:cubicBezTo>
                    <a:pt x="252" y="292"/>
                    <a:pt x="252" y="292"/>
                    <a:pt x="252" y="292"/>
                  </a:cubicBezTo>
                  <a:cubicBezTo>
                    <a:pt x="252" y="307"/>
                    <a:pt x="252" y="307"/>
                    <a:pt x="252" y="307"/>
                  </a:cubicBezTo>
                  <a:cubicBezTo>
                    <a:pt x="249" y="308"/>
                    <a:pt x="246" y="309"/>
                    <a:pt x="241" y="309"/>
                  </a:cubicBezTo>
                  <a:cubicBezTo>
                    <a:pt x="219" y="309"/>
                    <a:pt x="211" y="299"/>
                    <a:pt x="211" y="281"/>
                  </a:cubicBezTo>
                  <a:cubicBezTo>
                    <a:pt x="211" y="229"/>
                    <a:pt x="211" y="229"/>
                    <a:pt x="211" y="229"/>
                  </a:cubicBezTo>
                  <a:cubicBezTo>
                    <a:pt x="195" y="229"/>
                    <a:pt x="195" y="229"/>
                    <a:pt x="195" y="229"/>
                  </a:cubicBezTo>
                  <a:cubicBezTo>
                    <a:pt x="195" y="214"/>
                    <a:pt x="195" y="214"/>
                    <a:pt x="195" y="214"/>
                  </a:cubicBezTo>
                  <a:cubicBezTo>
                    <a:pt x="211" y="214"/>
                    <a:pt x="211" y="214"/>
                    <a:pt x="211" y="214"/>
                  </a:cubicBezTo>
                  <a:cubicBezTo>
                    <a:pt x="211" y="189"/>
                    <a:pt x="211" y="189"/>
                    <a:pt x="211" y="189"/>
                  </a:cubicBezTo>
                  <a:cubicBezTo>
                    <a:pt x="228" y="189"/>
                    <a:pt x="228" y="189"/>
                    <a:pt x="228" y="189"/>
                  </a:cubicBezTo>
                  <a:lnTo>
                    <a:pt x="228" y="214"/>
                  </a:lnTo>
                  <a:close/>
                  <a:moveTo>
                    <a:pt x="309" y="309"/>
                  </a:moveTo>
                  <a:cubicBezTo>
                    <a:pt x="282" y="309"/>
                    <a:pt x="263" y="290"/>
                    <a:pt x="263" y="261"/>
                  </a:cubicBezTo>
                  <a:cubicBezTo>
                    <a:pt x="263" y="232"/>
                    <a:pt x="280" y="212"/>
                    <a:pt x="305" y="212"/>
                  </a:cubicBezTo>
                  <a:cubicBezTo>
                    <a:pt x="331" y="212"/>
                    <a:pt x="344" y="230"/>
                    <a:pt x="344" y="258"/>
                  </a:cubicBezTo>
                  <a:cubicBezTo>
                    <a:pt x="344" y="266"/>
                    <a:pt x="344" y="266"/>
                    <a:pt x="344" y="266"/>
                  </a:cubicBezTo>
                  <a:cubicBezTo>
                    <a:pt x="281" y="266"/>
                    <a:pt x="281" y="266"/>
                    <a:pt x="281" y="266"/>
                  </a:cubicBezTo>
                  <a:cubicBezTo>
                    <a:pt x="282" y="284"/>
                    <a:pt x="295" y="293"/>
                    <a:pt x="311" y="293"/>
                  </a:cubicBezTo>
                  <a:cubicBezTo>
                    <a:pt x="321" y="293"/>
                    <a:pt x="329" y="291"/>
                    <a:pt x="337" y="285"/>
                  </a:cubicBezTo>
                  <a:cubicBezTo>
                    <a:pt x="338" y="285"/>
                    <a:pt x="338" y="285"/>
                    <a:pt x="338" y="285"/>
                  </a:cubicBezTo>
                  <a:cubicBezTo>
                    <a:pt x="338" y="300"/>
                    <a:pt x="338" y="300"/>
                    <a:pt x="338" y="300"/>
                  </a:cubicBezTo>
                  <a:cubicBezTo>
                    <a:pt x="330" y="306"/>
                    <a:pt x="320" y="309"/>
                    <a:pt x="309" y="309"/>
                  </a:cubicBezTo>
                  <a:close/>
                  <a:moveTo>
                    <a:pt x="281" y="251"/>
                  </a:moveTo>
                  <a:cubicBezTo>
                    <a:pt x="327" y="251"/>
                    <a:pt x="327" y="251"/>
                    <a:pt x="327" y="251"/>
                  </a:cubicBezTo>
                  <a:cubicBezTo>
                    <a:pt x="327" y="237"/>
                    <a:pt x="320" y="227"/>
                    <a:pt x="306" y="227"/>
                  </a:cubicBezTo>
                  <a:cubicBezTo>
                    <a:pt x="292" y="227"/>
                    <a:pt x="284" y="237"/>
                    <a:pt x="281" y="251"/>
                  </a:cubicBezTo>
                  <a:close/>
                  <a:moveTo>
                    <a:pt x="382" y="228"/>
                  </a:moveTo>
                  <a:cubicBezTo>
                    <a:pt x="386" y="218"/>
                    <a:pt x="395" y="212"/>
                    <a:pt x="405" y="212"/>
                  </a:cubicBezTo>
                  <a:cubicBezTo>
                    <a:pt x="409" y="212"/>
                    <a:pt x="413" y="213"/>
                    <a:pt x="414" y="214"/>
                  </a:cubicBezTo>
                  <a:cubicBezTo>
                    <a:pt x="414" y="231"/>
                    <a:pt x="414" y="231"/>
                    <a:pt x="414" y="231"/>
                  </a:cubicBezTo>
                  <a:cubicBezTo>
                    <a:pt x="414" y="231"/>
                    <a:pt x="414" y="231"/>
                    <a:pt x="414" y="231"/>
                  </a:cubicBezTo>
                  <a:cubicBezTo>
                    <a:pt x="411" y="230"/>
                    <a:pt x="407" y="229"/>
                    <a:pt x="403" y="229"/>
                  </a:cubicBezTo>
                  <a:cubicBezTo>
                    <a:pt x="393" y="229"/>
                    <a:pt x="385" y="236"/>
                    <a:pt x="382" y="246"/>
                  </a:cubicBezTo>
                  <a:cubicBezTo>
                    <a:pt x="382" y="307"/>
                    <a:pt x="382" y="307"/>
                    <a:pt x="382" y="307"/>
                  </a:cubicBezTo>
                  <a:cubicBezTo>
                    <a:pt x="365" y="307"/>
                    <a:pt x="365" y="307"/>
                    <a:pt x="365" y="307"/>
                  </a:cubicBezTo>
                  <a:cubicBezTo>
                    <a:pt x="365" y="214"/>
                    <a:pt x="365" y="214"/>
                    <a:pt x="365" y="214"/>
                  </a:cubicBezTo>
                  <a:cubicBezTo>
                    <a:pt x="382" y="214"/>
                    <a:pt x="382" y="214"/>
                    <a:pt x="382" y="214"/>
                  </a:cubicBezTo>
                  <a:cubicBezTo>
                    <a:pt x="382" y="228"/>
                    <a:pt x="382" y="228"/>
                    <a:pt x="382" y="228"/>
                  </a:cubicBezTo>
                  <a:close/>
                  <a:moveTo>
                    <a:pt x="474" y="212"/>
                  </a:moveTo>
                  <a:cubicBezTo>
                    <a:pt x="502" y="212"/>
                    <a:pt x="516" y="235"/>
                    <a:pt x="516" y="260"/>
                  </a:cubicBezTo>
                  <a:cubicBezTo>
                    <a:pt x="516" y="286"/>
                    <a:pt x="502" y="309"/>
                    <a:pt x="474" y="309"/>
                  </a:cubicBezTo>
                  <a:cubicBezTo>
                    <a:pt x="463" y="309"/>
                    <a:pt x="453" y="303"/>
                    <a:pt x="448" y="296"/>
                  </a:cubicBezTo>
                  <a:cubicBezTo>
                    <a:pt x="448" y="342"/>
                    <a:pt x="448" y="342"/>
                    <a:pt x="448" y="342"/>
                  </a:cubicBezTo>
                  <a:cubicBezTo>
                    <a:pt x="430" y="342"/>
                    <a:pt x="430" y="342"/>
                    <a:pt x="430" y="342"/>
                  </a:cubicBezTo>
                  <a:cubicBezTo>
                    <a:pt x="430" y="214"/>
                    <a:pt x="430" y="214"/>
                    <a:pt x="430" y="214"/>
                  </a:cubicBezTo>
                  <a:cubicBezTo>
                    <a:pt x="448" y="214"/>
                    <a:pt x="448" y="214"/>
                    <a:pt x="448" y="214"/>
                  </a:cubicBezTo>
                  <a:cubicBezTo>
                    <a:pt x="448" y="224"/>
                    <a:pt x="448" y="224"/>
                    <a:pt x="448" y="224"/>
                  </a:cubicBezTo>
                  <a:cubicBezTo>
                    <a:pt x="453" y="218"/>
                    <a:pt x="463" y="212"/>
                    <a:pt x="474" y="212"/>
                  </a:cubicBezTo>
                  <a:close/>
                  <a:moveTo>
                    <a:pt x="471" y="293"/>
                  </a:moveTo>
                  <a:cubicBezTo>
                    <a:pt x="488" y="293"/>
                    <a:pt x="498" y="279"/>
                    <a:pt x="498" y="260"/>
                  </a:cubicBezTo>
                  <a:cubicBezTo>
                    <a:pt x="498" y="242"/>
                    <a:pt x="488" y="228"/>
                    <a:pt x="471" y="228"/>
                  </a:cubicBezTo>
                  <a:cubicBezTo>
                    <a:pt x="461" y="228"/>
                    <a:pt x="453" y="233"/>
                    <a:pt x="448" y="243"/>
                  </a:cubicBezTo>
                  <a:cubicBezTo>
                    <a:pt x="448" y="278"/>
                    <a:pt x="448" y="278"/>
                    <a:pt x="448" y="278"/>
                  </a:cubicBezTo>
                  <a:cubicBezTo>
                    <a:pt x="453" y="287"/>
                    <a:pt x="461" y="293"/>
                    <a:pt x="471" y="293"/>
                  </a:cubicBezTo>
                  <a:close/>
                  <a:moveTo>
                    <a:pt x="554" y="228"/>
                  </a:moveTo>
                  <a:cubicBezTo>
                    <a:pt x="558" y="218"/>
                    <a:pt x="567" y="212"/>
                    <a:pt x="577" y="212"/>
                  </a:cubicBezTo>
                  <a:cubicBezTo>
                    <a:pt x="581" y="212"/>
                    <a:pt x="585" y="213"/>
                    <a:pt x="587" y="214"/>
                  </a:cubicBezTo>
                  <a:cubicBezTo>
                    <a:pt x="587" y="231"/>
                    <a:pt x="587" y="231"/>
                    <a:pt x="587" y="231"/>
                  </a:cubicBezTo>
                  <a:cubicBezTo>
                    <a:pt x="586" y="231"/>
                    <a:pt x="586" y="231"/>
                    <a:pt x="586" y="231"/>
                  </a:cubicBezTo>
                  <a:cubicBezTo>
                    <a:pt x="583" y="230"/>
                    <a:pt x="579" y="229"/>
                    <a:pt x="575" y="229"/>
                  </a:cubicBezTo>
                  <a:cubicBezTo>
                    <a:pt x="565" y="229"/>
                    <a:pt x="557" y="236"/>
                    <a:pt x="554" y="246"/>
                  </a:cubicBezTo>
                  <a:cubicBezTo>
                    <a:pt x="554" y="307"/>
                    <a:pt x="554" y="307"/>
                    <a:pt x="554" y="307"/>
                  </a:cubicBezTo>
                  <a:cubicBezTo>
                    <a:pt x="537" y="307"/>
                    <a:pt x="537" y="307"/>
                    <a:pt x="537" y="307"/>
                  </a:cubicBezTo>
                  <a:cubicBezTo>
                    <a:pt x="537" y="214"/>
                    <a:pt x="537" y="214"/>
                    <a:pt x="537" y="214"/>
                  </a:cubicBezTo>
                  <a:cubicBezTo>
                    <a:pt x="554" y="214"/>
                    <a:pt x="554" y="214"/>
                    <a:pt x="554" y="214"/>
                  </a:cubicBezTo>
                  <a:cubicBezTo>
                    <a:pt x="554" y="228"/>
                    <a:pt x="554" y="228"/>
                    <a:pt x="554" y="228"/>
                  </a:cubicBezTo>
                  <a:close/>
                  <a:moveTo>
                    <a:pt x="612" y="176"/>
                  </a:moveTo>
                  <a:cubicBezTo>
                    <a:pt x="618" y="176"/>
                    <a:pt x="623" y="181"/>
                    <a:pt x="623" y="187"/>
                  </a:cubicBezTo>
                  <a:cubicBezTo>
                    <a:pt x="623" y="193"/>
                    <a:pt x="618" y="198"/>
                    <a:pt x="612" y="198"/>
                  </a:cubicBezTo>
                  <a:cubicBezTo>
                    <a:pt x="606" y="198"/>
                    <a:pt x="601" y="193"/>
                    <a:pt x="601" y="187"/>
                  </a:cubicBezTo>
                  <a:cubicBezTo>
                    <a:pt x="601" y="181"/>
                    <a:pt x="606" y="176"/>
                    <a:pt x="612" y="176"/>
                  </a:cubicBezTo>
                  <a:close/>
                  <a:moveTo>
                    <a:pt x="603" y="214"/>
                  </a:moveTo>
                  <a:cubicBezTo>
                    <a:pt x="621" y="214"/>
                    <a:pt x="621" y="214"/>
                    <a:pt x="621" y="214"/>
                  </a:cubicBezTo>
                  <a:cubicBezTo>
                    <a:pt x="621" y="307"/>
                    <a:pt x="621" y="307"/>
                    <a:pt x="621" y="307"/>
                  </a:cubicBezTo>
                  <a:cubicBezTo>
                    <a:pt x="603" y="307"/>
                    <a:pt x="603" y="307"/>
                    <a:pt x="603" y="307"/>
                  </a:cubicBezTo>
                  <a:lnTo>
                    <a:pt x="603" y="214"/>
                  </a:lnTo>
                  <a:close/>
                  <a:moveTo>
                    <a:pt x="683" y="252"/>
                  </a:moveTo>
                  <a:cubicBezTo>
                    <a:pt x="696" y="257"/>
                    <a:pt x="711" y="262"/>
                    <a:pt x="711" y="280"/>
                  </a:cubicBezTo>
                  <a:cubicBezTo>
                    <a:pt x="711" y="299"/>
                    <a:pt x="696" y="309"/>
                    <a:pt x="675" y="309"/>
                  </a:cubicBezTo>
                  <a:cubicBezTo>
                    <a:pt x="663" y="309"/>
                    <a:pt x="651" y="306"/>
                    <a:pt x="644" y="300"/>
                  </a:cubicBezTo>
                  <a:cubicBezTo>
                    <a:pt x="644" y="283"/>
                    <a:pt x="644" y="283"/>
                    <a:pt x="644" y="283"/>
                  </a:cubicBezTo>
                  <a:cubicBezTo>
                    <a:pt x="645" y="283"/>
                    <a:pt x="645" y="283"/>
                    <a:pt x="645" y="283"/>
                  </a:cubicBezTo>
                  <a:cubicBezTo>
                    <a:pt x="653" y="291"/>
                    <a:pt x="664" y="294"/>
                    <a:pt x="675" y="294"/>
                  </a:cubicBezTo>
                  <a:cubicBezTo>
                    <a:pt x="685" y="294"/>
                    <a:pt x="694" y="290"/>
                    <a:pt x="694" y="282"/>
                  </a:cubicBezTo>
                  <a:cubicBezTo>
                    <a:pt x="694" y="274"/>
                    <a:pt x="687" y="272"/>
                    <a:pt x="672" y="267"/>
                  </a:cubicBezTo>
                  <a:cubicBezTo>
                    <a:pt x="659" y="263"/>
                    <a:pt x="644" y="258"/>
                    <a:pt x="644" y="240"/>
                  </a:cubicBezTo>
                  <a:cubicBezTo>
                    <a:pt x="644" y="223"/>
                    <a:pt x="659" y="212"/>
                    <a:pt x="678" y="212"/>
                  </a:cubicBezTo>
                  <a:cubicBezTo>
                    <a:pt x="689" y="212"/>
                    <a:pt x="699" y="214"/>
                    <a:pt x="706" y="220"/>
                  </a:cubicBezTo>
                  <a:cubicBezTo>
                    <a:pt x="706" y="236"/>
                    <a:pt x="706" y="236"/>
                    <a:pt x="706" y="236"/>
                  </a:cubicBezTo>
                  <a:cubicBezTo>
                    <a:pt x="706" y="236"/>
                    <a:pt x="706" y="236"/>
                    <a:pt x="706" y="236"/>
                  </a:cubicBezTo>
                  <a:cubicBezTo>
                    <a:pt x="698" y="230"/>
                    <a:pt x="689" y="227"/>
                    <a:pt x="678" y="227"/>
                  </a:cubicBezTo>
                  <a:cubicBezTo>
                    <a:pt x="667" y="227"/>
                    <a:pt x="661" y="232"/>
                    <a:pt x="661" y="238"/>
                  </a:cubicBezTo>
                  <a:cubicBezTo>
                    <a:pt x="661" y="246"/>
                    <a:pt x="668" y="248"/>
                    <a:pt x="683" y="252"/>
                  </a:cubicBezTo>
                  <a:close/>
                  <a:moveTo>
                    <a:pt x="772" y="309"/>
                  </a:moveTo>
                  <a:cubicBezTo>
                    <a:pt x="745" y="309"/>
                    <a:pt x="726" y="290"/>
                    <a:pt x="726" y="261"/>
                  </a:cubicBezTo>
                  <a:cubicBezTo>
                    <a:pt x="726" y="232"/>
                    <a:pt x="744" y="212"/>
                    <a:pt x="769" y="212"/>
                  </a:cubicBezTo>
                  <a:cubicBezTo>
                    <a:pt x="794" y="212"/>
                    <a:pt x="807" y="230"/>
                    <a:pt x="807" y="258"/>
                  </a:cubicBezTo>
                  <a:cubicBezTo>
                    <a:pt x="807" y="266"/>
                    <a:pt x="807" y="266"/>
                    <a:pt x="807" y="266"/>
                  </a:cubicBezTo>
                  <a:cubicBezTo>
                    <a:pt x="744" y="266"/>
                    <a:pt x="744" y="266"/>
                    <a:pt x="744" y="266"/>
                  </a:cubicBezTo>
                  <a:cubicBezTo>
                    <a:pt x="746" y="284"/>
                    <a:pt x="758" y="293"/>
                    <a:pt x="774" y="293"/>
                  </a:cubicBezTo>
                  <a:cubicBezTo>
                    <a:pt x="785" y="293"/>
                    <a:pt x="792" y="291"/>
                    <a:pt x="800" y="285"/>
                  </a:cubicBezTo>
                  <a:cubicBezTo>
                    <a:pt x="801" y="285"/>
                    <a:pt x="801" y="285"/>
                    <a:pt x="801" y="285"/>
                  </a:cubicBezTo>
                  <a:cubicBezTo>
                    <a:pt x="801" y="300"/>
                    <a:pt x="801" y="300"/>
                    <a:pt x="801" y="300"/>
                  </a:cubicBezTo>
                  <a:cubicBezTo>
                    <a:pt x="793" y="306"/>
                    <a:pt x="783" y="309"/>
                    <a:pt x="772" y="309"/>
                  </a:cubicBezTo>
                  <a:close/>
                  <a:moveTo>
                    <a:pt x="744" y="251"/>
                  </a:moveTo>
                  <a:cubicBezTo>
                    <a:pt x="791" y="251"/>
                    <a:pt x="791" y="251"/>
                    <a:pt x="791" y="251"/>
                  </a:cubicBezTo>
                  <a:cubicBezTo>
                    <a:pt x="790" y="237"/>
                    <a:pt x="783" y="227"/>
                    <a:pt x="769" y="227"/>
                  </a:cubicBezTo>
                  <a:cubicBezTo>
                    <a:pt x="756" y="227"/>
                    <a:pt x="747" y="237"/>
                    <a:pt x="744" y="25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sz="1350"/>
            </a:p>
          </p:txBody>
        </p:sp>
      </p:grpSp>
    </p:spTree>
    <p:extLst>
      <p:ext uri="{BB962C8B-B14F-4D97-AF65-F5344CB8AC3E}">
        <p14:creationId xmlns:p14="http://schemas.microsoft.com/office/powerpoint/2010/main" val="257207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6BA28-E443-46F5-AE73-D543F89EF748}" type="datetime4">
              <a:rPr lang="en-US" smtClean="0"/>
              <a:t>December 18, 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Private | Confidential | Internal Use Only 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F8AB-BCEA-4347-8BA6-BE776009BC8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411889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72400" y="389427"/>
            <a:ext cx="914399" cy="4182573"/>
          </a:xfrm>
        </p:spPr>
        <p:txBody>
          <a:bodyPr vert="eaVert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9427"/>
            <a:ext cx="7258050" cy="418257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2EE1A-1BE0-474E-808D-00D5A7797660}" type="datetime4">
              <a:rPr lang="en-US" smtClean="0"/>
              <a:t>December 18, 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Private | Confidential | Internal Use Only 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6F8AB-BCEA-4347-8BA6-BE776009BC8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627223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White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 bwMode="black">
          <a:xfrm>
            <a:off x="329184" y="2036820"/>
            <a:ext cx="6858000" cy="1206484"/>
          </a:xfrm>
        </p:spPr>
        <p:txBody>
          <a:bodyPr anchor="b"/>
          <a:lstStyle>
            <a:lvl1pPr>
              <a:lnSpc>
                <a:spcPct val="90000"/>
              </a:lnSpc>
              <a:defRPr sz="4600" spc="-100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to edit master </a:t>
            </a:r>
            <a:br>
              <a:rPr lang="en-US" dirty="0" smtClean="0"/>
            </a:br>
            <a:r>
              <a:rPr lang="en-US" dirty="0" smtClean="0"/>
              <a:t>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 bwMode="black">
          <a:xfrm>
            <a:off x="329184" y="3316628"/>
            <a:ext cx="6858000" cy="914400"/>
          </a:xfrm>
        </p:spPr>
        <p:txBody>
          <a:bodyPr/>
          <a:lstStyle>
            <a:lvl1pPr marL="0" indent="0" algn="l">
              <a:buNone/>
              <a:defRPr b="0">
                <a:solidFill>
                  <a:srgbClr val="00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2" name="Picture 1" descr="HP_Blue_RGB_150_LG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9440" y="365760"/>
            <a:ext cx="1883664" cy="1883664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1320800" y="4758803"/>
            <a:ext cx="7020929" cy="228600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0" i="0" dirty="0" smtClean="0">
                <a:solidFill>
                  <a:srgbClr val="B9B8BB"/>
                </a:solidFill>
                <a:latin typeface="HP Simplified"/>
                <a:cs typeface="HP Simplified"/>
              </a:rPr>
              <a:t>© Copyright 2012 Hewlett-Packard Development Company, L.P. </a:t>
            </a:r>
            <a:r>
              <a:rPr lang="en-US" sz="700" b="0" i="0" baseline="0" dirty="0" smtClean="0">
                <a:solidFill>
                  <a:srgbClr val="B9B8BB"/>
                </a:solidFill>
                <a:latin typeface="HP Simplified"/>
                <a:cs typeface="HP Simplified"/>
              </a:rPr>
              <a:t> </a:t>
            </a:r>
            <a:r>
              <a:rPr lang="en-US" sz="700" b="0" i="0" dirty="0" smtClean="0">
                <a:solidFill>
                  <a:srgbClr val="B9B8BB"/>
                </a:solidFill>
                <a:latin typeface="HP Simplified"/>
                <a:cs typeface="HP Simplified"/>
              </a:rPr>
              <a:t>The information contained herein is subject to change without notice.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490688" y="4739111"/>
            <a:ext cx="830112" cy="2286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0" dirty="0" smtClean="0">
                <a:solidFill>
                  <a:srgbClr val="B9B8BB"/>
                </a:solidFill>
                <a:latin typeface="HP Simplified"/>
                <a:cs typeface="HP Simplified"/>
              </a:rPr>
              <a:t>HP Restricted</a:t>
            </a:r>
          </a:p>
        </p:txBody>
      </p:sp>
    </p:spTree>
    <p:extLst>
      <p:ext uri="{BB962C8B-B14F-4D97-AF65-F5344CB8AC3E}">
        <p14:creationId xmlns:p14="http://schemas.microsoft.com/office/powerpoint/2010/main" val="21399850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, sub title with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black">
          <a:xfrm>
            <a:off x="331470" y="751390"/>
            <a:ext cx="8117206" cy="276999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0" i="0">
                <a:solidFill>
                  <a:srgbClr val="000000"/>
                </a:solidFill>
                <a:latin typeface="HP Simplified" pitchFamily="34" charset="0"/>
                <a:cs typeface="HP Simplified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Click to edit master subtitle style</a:t>
            </a:r>
            <a:endParaRPr lang="en-US" noProof="0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 bwMode="black">
          <a:xfrm>
            <a:off x="331470" y="235064"/>
            <a:ext cx="8117206" cy="430887"/>
          </a:xfrm>
        </p:spPr>
        <p:txBody>
          <a:bodyPr wrap="square">
            <a:noAutofit/>
          </a:bodyPr>
          <a:lstStyle>
            <a:lvl1pPr>
              <a:defRPr b="1" i="0">
                <a:solidFill>
                  <a:srgbClr val="000000"/>
                </a:solidFill>
                <a:latin typeface="HP Simplified" pitchFamily="34" charset="0"/>
                <a:cs typeface="HP Simplified" pitchFamily="34" charset="0"/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329184" y="1188721"/>
            <a:ext cx="8119872" cy="3228975"/>
          </a:xfrm>
        </p:spPr>
        <p:txBody>
          <a:bodyPr wrap="square">
            <a:noAutofit/>
          </a:bodyPr>
          <a:lstStyle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212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ue divider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 bwMode="black">
          <a:xfrm>
            <a:off x="329184" y="238328"/>
            <a:ext cx="7222352" cy="2006703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>
            <a:lvl1pPr algn="l">
              <a:lnSpc>
                <a:spcPct val="90000"/>
              </a:lnSpc>
              <a:defRPr sz="4000" b="1" i="0" spc="-100" baseline="0">
                <a:solidFill>
                  <a:schemeClr val="bg1"/>
                </a:solidFill>
                <a:latin typeface="HP Simplified" pitchFamily="34" charset="0"/>
                <a:cs typeface="HP Simplified" pitchFamily="34" charset="0"/>
              </a:defRPr>
            </a:lvl1pPr>
          </a:lstStyle>
          <a:p>
            <a:r>
              <a:rPr lang="en-US" noProof="0" dirty="0" smtClean="0"/>
              <a:t>Click to edit </a:t>
            </a:r>
            <a:br>
              <a:rPr lang="en-US" noProof="0" dirty="0" smtClean="0"/>
            </a:br>
            <a:r>
              <a:rPr lang="en-US" noProof="0" dirty="0" smtClean="0"/>
              <a:t>master </a:t>
            </a:r>
            <a:br>
              <a:rPr lang="en-US" noProof="0" dirty="0" smtClean="0"/>
            </a:br>
            <a:r>
              <a:rPr lang="en-US" noProof="0" dirty="0" smtClean="0"/>
              <a:t>title style</a:t>
            </a:r>
            <a:endParaRPr lang="en-US" noProof="0" dirty="0"/>
          </a:p>
        </p:txBody>
      </p:sp>
      <p:pic>
        <p:nvPicPr>
          <p:cNvPr id="7" name="Picture 6" descr="HP_White_RGB_150_SM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5214" y="4535424"/>
            <a:ext cx="365736" cy="365736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1250302" y="4758803"/>
            <a:ext cx="7091428" cy="228600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0" i="0" dirty="0" smtClean="0">
                <a:solidFill>
                  <a:schemeClr val="bg1"/>
                </a:solidFill>
                <a:latin typeface="HP Simplified"/>
                <a:cs typeface="HP Simplified"/>
              </a:rPr>
              <a:t>© Copyright 2012 Hewlett-Packard Development Company, L.P. </a:t>
            </a:r>
            <a:r>
              <a:rPr lang="en-US" sz="700" b="0" i="0" baseline="0" dirty="0" smtClean="0">
                <a:solidFill>
                  <a:schemeClr val="bg1"/>
                </a:solidFill>
                <a:latin typeface="HP Simplified"/>
                <a:cs typeface="HP Simplified"/>
              </a:rPr>
              <a:t> </a:t>
            </a:r>
            <a:r>
              <a:rPr lang="en-US" sz="700" b="0" i="0" dirty="0" smtClean="0">
                <a:solidFill>
                  <a:schemeClr val="bg1"/>
                </a:solidFill>
                <a:latin typeface="HP Simplified"/>
                <a:cs typeface="HP Simplified"/>
              </a:rPr>
              <a:t>The information contained herein is subject to change without notice.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481584" y="4743442"/>
            <a:ext cx="768717" cy="228600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0" dirty="0" smtClean="0">
                <a:solidFill>
                  <a:schemeClr val="bg1"/>
                </a:solidFill>
                <a:latin typeface="HP Simplified"/>
                <a:cs typeface="HP Simplified"/>
              </a:rPr>
              <a:t>HP Restricted</a:t>
            </a:r>
          </a:p>
        </p:txBody>
      </p:sp>
    </p:spTree>
    <p:extLst>
      <p:ext uri="{BB962C8B-B14F-4D97-AF65-F5344CB8AC3E}">
        <p14:creationId xmlns:p14="http://schemas.microsoft.com/office/powerpoint/2010/main" val="3854914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ue quote slide with subtitl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 bwMode="black">
          <a:xfrm>
            <a:off x="329184" y="240919"/>
            <a:ext cx="7222352" cy="2006703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>
            <a:lvl1pPr algn="l" defTabSz="4572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  <a:defRPr lang="en-US" sz="4000" b="1" i="0" kern="1200" spc="-100" noProof="0" dirty="0">
                <a:solidFill>
                  <a:schemeClr val="bg1"/>
                </a:solidFill>
                <a:latin typeface="HP Simplified" pitchFamily="34" charset="0"/>
                <a:ea typeface="+mj-ea"/>
                <a:cs typeface="HP Simplified" pitchFamily="34" charset="0"/>
              </a:defRPr>
            </a:lvl1pPr>
          </a:lstStyle>
          <a:p>
            <a:r>
              <a:rPr lang="en-US" noProof="0" dirty="0" smtClean="0"/>
              <a:t>Click to edit </a:t>
            </a:r>
            <a:br>
              <a:rPr lang="en-US" noProof="0" dirty="0" smtClean="0"/>
            </a:br>
            <a:r>
              <a:rPr lang="en-US" noProof="0" dirty="0" smtClean="0"/>
              <a:t>master </a:t>
            </a:r>
            <a:br>
              <a:rPr lang="en-US" noProof="0" dirty="0" smtClean="0"/>
            </a:br>
            <a:r>
              <a:rPr lang="en-US" noProof="0" dirty="0" smtClean="0"/>
              <a:t>title style</a:t>
            </a:r>
            <a:endParaRPr lang="en-US" noProof="0" dirty="0"/>
          </a:p>
        </p:txBody>
      </p:sp>
      <p:pic>
        <p:nvPicPr>
          <p:cNvPr id="7" name="Picture 6" descr="HP_White_RGB_150_SM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5214" y="4535424"/>
            <a:ext cx="365736" cy="365736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329184" y="4758803"/>
            <a:ext cx="8012545" cy="228600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0" i="0" dirty="0" smtClean="0">
                <a:solidFill>
                  <a:schemeClr val="bg1"/>
                </a:solidFill>
                <a:latin typeface="HP Simplified"/>
                <a:cs typeface="HP Simplified"/>
              </a:rPr>
              <a:t>© Copyright 2012 Hewlett-Packard Development Company, L.P. </a:t>
            </a:r>
            <a:r>
              <a:rPr lang="en-US" sz="700" b="0" i="0" baseline="0" dirty="0" smtClean="0">
                <a:solidFill>
                  <a:schemeClr val="bg1"/>
                </a:solidFill>
                <a:latin typeface="HP Simplified"/>
                <a:cs typeface="HP Simplified"/>
              </a:rPr>
              <a:t> </a:t>
            </a:r>
            <a:r>
              <a:rPr lang="en-US" sz="700" b="0" i="0" dirty="0" smtClean="0">
                <a:solidFill>
                  <a:schemeClr val="bg1"/>
                </a:solidFill>
                <a:latin typeface="HP Simplified"/>
                <a:cs typeface="HP Simplified"/>
              </a:rPr>
              <a:t>The information contained herein is subject to change without notice.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25269" y="3305361"/>
            <a:ext cx="5148072" cy="64922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>
                <a:solidFill>
                  <a:srgbClr val="FFFFFF"/>
                </a:solidFill>
                <a:latin typeface="+mn-lt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Click to edit master subtitle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588485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2520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 title with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black">
          <a:xfrm>
            <a:off x="331470" y="751390"/>
            <a:ext cx="8117206" cy="276999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0" i="0">
                <a:solidFill>
                  <a:srgbClr val="000000"/>
                </a:solidFill>
                <a:latin typeface="HP Simplified" pitchFamily="34" charset="0"/>
                <a:cs typeface="HP Simplified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Click to edit master subtitle style</a:t>
            </a:r>
            <a:endParaRPr lang="en-US" noProof="0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 bwMode="black">
          <a:xfrm>
            <a:off x="331470" y="235064"/>
            <a:ext cx="8117206" cy="430887"/>
          </a:xfrm>
        </p:spPr>
        <p:txBody>
          <a:bodyPr wrap="square">
            <a:noAutofit/>
          </a:bodyPr>
          <a:lstStyle>
            <a:lvl1pPr>
              <a:defRPr b="1" i="0">
                <a:solidFill>
                  <a:srgbClr val="000000"/>
                </a:solidFill>
                <a:latin typeface="HP Simplified" pitchFamily="34" charset="0"/>
                <a:cs typeface="HP Simplified" pitchFamily="34" charset="0"/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329184" y="1188721"/>
            <a:ext cx="8119872" cy="3228975"/>
          </a:xfrm>
        </p:spPr>
        <p:txBody>
          <a:bodyPr wrap="square">
            <a:noAutofit/>
          </a:bodyPr>
          <a:lstStyle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9709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, sub title with bulle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black">
          <a:xfrm>
            <a:off x="331470" y="751390"/>
            <a:ext cx="8117206" cy="276999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0" i="0">
                <a:solidFill>
                  <a:srgbClr val="000000"/>
                </a:solidFill>
                <a:latin typeface="HP Simplified" pitchFamily="34" charset="0"/>
                <a:cs typeface="HP Simplified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Click to edit master subtitle style</a:t>
            </a:r>
            <a:endParaRPr lang="en-US" noProof="0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 bwMode="black">
          <a:xfrm>
            <a:off x="331470" y="235064"/>
            <a:ext cx="8117206" cy="430887"/>
          </a:xfrm>
        </p:spPr>
        <p:txBody>
          <a:bodyPr wrap="square">
            <a:noAutofit/>
          </a:bodyPr>
          <a:lstStyle>
            <a:lvl1pPr>
              <a:defRPr b="1" i="0">
                <a:solidFill>
                  <a:srgbClr val="000000"/>
                </a:solidFill>
                <a:latin typeface="HP Simplified" pitchFamily="34" charset="0"/>
                <a:cs typeface="HP Simplified" pitchFamily="34" charset="0"/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329184" y="1188721"/>
            <a:ext cx="8119872" cy="3228975"/>
          </a:xfrm>
        </p:spPr>
        <p:txBody>
          <a:bodyPr wrap="square">
            <a:noAutofit/>
          </a:bodyPr>
          <a:lstStyle>
            <a:lvl1pPr marL="171450" indent="-171450">
              <a:buFont typeface="HP Simplified" pitchFamily="34" charset="0"/>
              <a:buChar char="•"/>
              <a:defRPr sz="1400" b="0">
                <a:solidFill>
                  <a:schemeClr val="tx1"/>
                </a:solidFill>
              </a:defRPr>
            </a:lvl1pPr>
            <a:lvl2pPr marL="342900" indent="-171450">
              <a:buSzPct val="80000"/>
              <a:buFont typeface="HP Simplified" pitchFamily="34" charset="0"/>
              <a:buChar char="–"/>
              <a:defRPr sz="1400">
                <a:solidFill>
                  <a:srgbClr val="000000"/>
                </a:solidFill>
              </a:defRPr>
            </a:lvl2pPr>
            <a:lvl3pPr marL="512763" indent="-169863">
              <a:defRPr sz="1400">
                <a:solidFill>
                  <a:srgbClr val="000000"/>
                </a:solidFill>
              </a:defRPr>
            </a:lvl3pPr>
            <a:lvl4pPr marL="690563" indent="-180975">
              <a:defRPr sz="1400">
                <a:solidFill>
                  <a:srgbClr val="000000"/>
                </a:solidFill>
              </a:defRPr>
            </a:lvl4pPr>
            <a:lvl5pPr marL="833438" indent="-150813">
              <a:defRPr sz="14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9709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 title with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"/>
          <p:cNvSpPr>
            <a:spLocks noGrp="1"/>
          </p:cNvSpPr>
          <p:nvPr>
            <p:ph type="title" hasCustomPrompt="1"/>
          </p:nvPr>
        </p:nvSpPr>
        <p:spPr bwMode="black">
          <a:xfrm>
            <a:off x="331471" y="235063"/>
            <a:ext cx="8460105" cy="430887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t" anchorCtr="0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6"/>
          </p:nvPr>
        </p:nvSpPr>
        <p:spPr>
          <a:xfrm>
            <a:off x="332330" y="1188720"/>
            <a:ext cx="4030662" cy="3219769"/>
          </a:xfrm>
        </p:spPr>
        <p:txBody>
          <a:bodyPr/>
          <a:lstStyle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7"/>
          </p:nvPr>
        </p:nvSpPr>
        <p:spPr>
          <a:xfrm>
            <a:off x="4568825" y="1185864"/>
            <a:ext cx="3878264" cy="3222624"/>
          </a:xfrm>
        </p:spPr>
        <p:txBody>
          <a:bodyPr/>
          <a:lstStyle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 hasCustomPrompt="1"/>
          </p:nvPr>
        </p:nvSpPr>
        <p:spPr bwMode="black">
          <a:xfrm>
            <a:off x="331471" y="751390"/>
            <a:ext cx="8460105" cy="276999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0" i="0">
                <a:solidFill>
                  <a:srgbClr val="000000"/>
                </a:solidFill>
                <a:latin typeface="HP Simplified" pitchFamily="34" charset="0"/>
                <a:cs typeface="HP Simplified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Click to edit master subtitle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284705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29" Type="http://schemas.openxmlformats.org/officeDocument/2006/relationships/slideLayout" Target="../slideLayouts/slideLayout40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37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328614" y="235064"/>
            <a:ext cx="8123236" cy="430887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 bwMode="black">
          <a:xfrm>
            <a:off x="330200" y="1188720"/>
            <a:ext cx="8119872" cy="3219768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9" name="TextBox 8"/>
          <p:cNvSpPr txBox="1"/>
          <p:nvPr/>
        </p:nvSpPr>
        <p:spPr>
          <a:xfrm>
            <a:off x="1320800" y="4749472"/>
            <a:ext cx="7136246" cy="2286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0" i="0" dirty="0" smtClean="0">
                <a:solidFill>
                  <a:srgbClr val="B9B8BB"/>
                </a:solidFill>
                <a:latin typeface="HP Simplified"/>
                <a:cs typeface="HP Simplified"/>
              </a:rPr>
              <a:t>© Copyright 2012 Hewlett-Packard Development Company, L.P. </a:t>
            </a:r>
            <a:r>
              <a:rPr lang="en-US" sz="700" b="0" i="0" baseline="0" dirty="0" smtClean="0">
                <a:solidFill>
                  <a:srgbClr val="B9B8BB"/>
                </a:solidFill>
                <a:latin typeface="HP Simplified"/>
                <a:cs typeface="HP Simplified"/>
              </a:rPr>
              <a:t> </a:t>
            </a:r>
            <a:r>
              <a:rPr lang="en-US" sz="700" b="0" i="0" dirty="0" smtClean="0">
                <a:solidFill>
                  <a:srgbClr val="B9B8BB"/>
                </a:solidFill>
                <a:latin typeface="HP Simplified"/>
                <a:cs typeface="HP Simplified"/>
              </a:rPr>
              <a:t>The information contained herein is subject to change without notice.</a:t>
            </a:r>
          </a:p>
        </p:txBody>
      </p:sp>
      <p:sp>
        <p:nvSpPr>
          <p:cNvPr id="8" name="TextBox 7"/>
          <p:cNvSpPr txBox="1"/>
          <p:nvPr/>
        </p:nvSpPr>
        <p:spPr bwMode="gray">
          <a:xfrm>
            <a:off x="329184" y="4788485"/>
            <a:ext cx="323009" cy="149332"/>
          </a:xfrm>
          <a:prstGeom prst="rect">
            <a:avLst/>
          </a:prstGeom>
        </p:spPr>
        <p:txBody>
          <a:bodyPr vert="horz" wrap="none" lIns="0" tIns="45720" rIns="91440" bIns="45720" rtlCol="0" anchor="ctr">
            <a:noAutofit/>
          </a:bodyPr>
          <a:lstStyle/>
          <a:p>
            <a:pPr marL="0" algn="l" defTabSz="914400" rtl="0" eaLnBrk="1" latinLnBrk="0" hangingPunct="1"/>
            <a:fld id="{6C5AF65D-6854-49AF-ABC5-48B5BA0EA842}" type="slidenum">
              <a:rPr lang="en-US" sz="700" b="0" i="0" kern="1200" smtClean="0">
                <a:solidFill>
                  <a:srgbClr val="B9B8BB"/>
                </a:solidFill>
                <a:latin typeface="HP Simplified"/>
                <a:ea typeface="+mn-ea"/>
                <a:cs typeface="HP Simplified"/>
              </a:rPr>
              <a:pPr marL="0" algn="l" defTabSz="914400" rtl="0" eaLnBrk="1" latinLnBrk="0" hangingPunct="1"/>
              <a:t>‹#›</a:t>
            </a:fld>
            <a:endParaRPr lang="en-US" sz="700" b="0" i="0" kern="1200" dirty="0" smtClean="0">
              <a:solidFill>
                <a:srgbClr val="B9B8BB"/>
              </a:solidFill>
              <a:latin typeface="HP Simplified"/>
              <a:ea typeface="+mn-ea"/>
              <a:cs typeface="HP Simplified"/>
            </a:endParaRPr>
          </a:p>
        </p:txBody>
      </p:sp>
      <p:pic>
        <p:nvPicPr>
          <p:cNvPr id="4" name="Picture 3" descr="HP_Blue_RGB_150_SM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3920" y="4535424"/>
            <a:ext cx="365760" cy="36576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490688" y="4739111"/>
            <a:ext cx="830112" cy="2286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0" dirty="0" smtClean="0">
                <a:solidFill>
                  <a:srgbClr val="B9B8BB"/>
                </a:solidFill>
                <a:latin typeface="HP Simplified"/>
                <a:cs typeface="HP Simplified"/>
              </a:rPr>
              <a:t>HP Restricted</a:t>
            </a:r>
          </a:p>
        </p:txBody>
      </p:sp>
    </p:spTree>
    <p:extLst>
      <p:ext uri="{BB962C8B-B14F-4D97-AF65-F5344CB8AC3E}">
        <p14:creationId xmlns:p14="http://schemas.microsoft.com/office/powerpoint/2010/main" val="2606275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30" r:id="rId2"/>
    <p:sldLayoutId id="2147483819" r:id="rId3"/>
    <p:sldLayoutId id="2147483834" r:id="rId4"/>
    <p:sldLayoutId id="2147483833" r:id="rId5"/>
    <p:sldLayoutId id="2147483837" r:id="rId6"/>
    <p:sldLayoutId id="2147483809" r:id="rId7"/>
    <p:sldLayoutId id="2147483839" r:id="rId8"/>
    <p:sldLayoutId id="2147483823" r:id="rId9"/>
    <p:sldLayoutId id="2147483824" r:id="rId10"/>
    <p:sldLayoutId id="2147483825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spcAft>
          <a:spcPts val="0"/>
        </a:spcAft>
        <a:buNone/>
        <a:defRPr lang="en-GB" sz="2800" b="1" i="0" kern="1200" dirty="0" smtClean="0">
          <a:solidFill>
            <a:srgbClr val="000000"/>
          </a:solidFill>
          <a:latin typeface="HP Simplified" pitchFamily="34" charset="0"/>
          <a:ea typeface="+mj-ea"/>
          <a:cs typeface="HP Simplified" pitchFamily="34" charset="0"/>
        </a:defRPr>
      </a:lvl1pPr>
    </p:titleStyle>
    <p:bodyStyle>
      <a:lvl1pPr marL="0" indent="0" algn="l" defTabSz="4572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SzPct val="100000"/>
        <a:buFont typeface="Arial"/>
        <a:buNone/>
        <a:defRPr sz="1800" b="1" i="0" kern="1200">
          <a:solidFill>
            <a:schemeClr val="accent1"/>
          </a:solidFill>
          <a:latin typeface="HP Simplified" pitchFamily="34" charset="0"/>
          <a:ea typeface="+mn-ea"/>
          <a:cs typeface="HP Simplified" pitchFamily="34" charset="0"/>
        </a:defRPr>
      </a:lvl1pPr>
      <a:lvl2pPr marL="0" indent="0" algn="l" defTabSz="430213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SzPct val="100000"/>
        <a:buFont typeface="Lucida Grande"/>
        <a:buNone/>
        <a:defRPr sz="1600" b="0" i="0" kern="1200">
          <a:solidFill>
            <a:srgbClr val="000000"/>
          </a:solidFill>
          <a:latin typeface="HP Simplified" pitchFamily="34" charset="0"/>
          <a:ea typeface="+mn-ea"/>
          <a:cs typeface="HP Simplified" pitchFamily="34" charset="0"/>
        </a:defRPr>
      </a:lvl2pPr>
      <a:lvl3pPr marL="169863" indent="-169863" algn="l" defTabSz="4572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HP Simplified" pitchFamily="34" charset="0"/>
        <a:buChar char="•"/>
        <a:defRPr sz="1400" b="0" i="0" kern="1200">
          <a:solidFill>
            <a:srgbClr val="000000"/>
          </a:solidFill>
          <a:latin typeface="HP Simplified" pitchFamily="34" charset="0"/>
          <a:ea typeface="+mn-ea"/>
          <a:cs typeface="HP Simplified" pitchFamily="34" charset="0"/>
        </a:defRPr>
      </a:lvl3pPr>
      <a:lvl4pPr marL="341313" indent="-180975" algn="l" defTabSz="4572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SzPct val="80000"/>
        <a:buFont typeface="HP Simplified" pitchFamily="34" charset="0"/>
        <a:buChar char="–"/>
        <a:defRPr lang="en-US" sz="1400" b="0" i="0" kern="1200" dirty="0" smtClean="0">
          <a:solidFill>
            <a:srgbClr val="000000"/>
          </a:solidFill>
          <a:latin typeface="HP Simplified" pitchFamily="34" charset="0"/>
          <a:ea typeface="+mn-ea"/>
          <a:cs typeface="HP Simplified" pitchFamily="34" charset="0"/>
        </a:defRPr>
      </a:lvl4pPr>
      <a:lvl5pPr marL="469900" indent="-150813" algn="l" defTabSz="4572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HP Simplified" pitchFamily="34" charset="0"/>
        <a:buChar char="•"/>
        <a:tabLst/>
        <a:defRPr sz="1400" b="0" i="0" kern="1200">
          <a:solidFill>
            <a:srgbClr val="000000"/>
          </a:solidFill>
          <a:latin typeface="HP Simplified" pitchFamily="34" charset="0"/>
          <a:ea typeface="+mn-ea"/>
          <a:cs typeface="HP Simplified" pitchFamily="34" charset="0"/>
        </a:defRPr>
      </a:lvl5pPr>
      <a:lvl6pPr marL="2286000" indent="0" algn="l" defTabSz="457200" rtl="0" eaLnBrk="1" latinLnBrk="0" hangingPunct="1">
        <a:lnSpc>
          <a:spcPts val="2500"/>
        </a:lnSpc>
        <a:spcBef>
          <a:spcPct val="20000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081" y="389427"/>
            <a:ext cx="8227457" cy="63927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001"/>
            <a:ext cx="8227338" cy="342899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7" name="Rectangle 6"/>
          <p:cNvSpPr/>
          <p:nvPr/>
        </p:nvSpPr>
        <p:spPr>
          <a:xfrm>
            <a:off x="456009" y="328280"/>
            <a:ext cx="8229600" cy="13716"/>
          </a:xfrm>
          <a:prstGeom prst="rect">
            <a:avLst/>
          </a:prstGeom>
          <a:solidFill>
            <a:srgbClr val="01A982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endParaRPr sz="135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198659" y="4819578"/>
            <a:ext cx="746684" cy="157734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ctr">
              <a:defRPr sz="525">
                <a:solidFill>
                  <a:schemeClr val="tx1"/>
                </a:solidFill>
              </a:defRPr>
            </a:lvl1pPr>
          </a:lstStyle>
          <a:p>
            <a:fld id="{65FD8143-BFA3-46F8-9B90-B0E5CFAF7F7C}" type="datetime4">
              <a:rPr lang="en-US" smtClean="0"/>
              <a:t>December 18, 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00650" y="4819578"/>
            <a:ext cx="3018899" cy="157734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525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Private | Confidential | Internal Use Only 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8286751" y="4823152"/>
            <a:ext cx="400049" cy="17411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1200">
                <a:solidFill>
                  <a:schemeClr val="accent4"/>
                </a:solidFill>
              </a:defRPr>
            </a:lvl1pPr>
          </a:lstStyle>
          <a:p>
            <a:fld id="{B016F8AB-BCEA-4347-8BA6-BE776009BC89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457705" y="4686301"/>
            <a:ext cx="727103" cy="292893"/>
            <a:chOff x="3578225" y="1146175"/>
            <a:chExt cx="5038725" cy="2111375"/>
          </a:xfrm>
        </p:grpSpPr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3578225" y="1146175"/>
              <a:ext cx="1725613" cy="498475"/>
            </a:xfrm>
            <a:custGeom>
              <a:avLst/>
              <a:gdLst>
                <a:gd name="T0" fmla="*/ 0 w 1087"/>
                <a:gd name="T1" fmla="*/ 0 h 314"/>
                <a:gd name="T2" fmla="*/ 0 w 1087"/>
                <a:gd name="T3" fmla="*/ 314 h 314"/>
                <a:gd name="T4" fmla="*/ 0 w 1087"/>
                <a:gd name="T5" fmla="*/ 314 h 314"/>
                <a:gd name="T6" fmla="*/ 1087 w 1087"/>
                <a:gd name="T7" fmla="*/ 314 h 314"/>
                <a:gd name="T8" fmla="*/ 1087 w 1087"/>
                <a:gd name="T9" fmla="*/ 0 h 314"/>
                <a:gd name="T10" fmla="*/ 0 w 1087"/>
                <a:gd name="T11" fmla="*/ 0 h 314"/>
                <a:gd name="T12" fmla="*/ 1018 w 1087"/>
                <a:gd name="T13" fmla="*/ 245 h 314"/>
                <a:gd name="T14" fmla="*/ 69 w 1087"/>
                <a:gd name="T15" fmla="*/ 245 h 314"/>
                <a:gd name="T16" fmla="*/ 69 w 1087"/>
                <a:gd name="T17" fmla="*/ 69 h 314"/>
                <a:gd name="T18" fmla="*/ 1018 w 1087"/>
                <a:gd name="T19" fmla="*/ 69 h 314"/>
                <a:gd name="T20" fmla="*/ 1018 w 1087"/>
                <a:gd name="T21" fmla="*/ 245 h 314"/>
                <a:gd name="T22" fmla="*/ 1018 w 1087"/>
                <a:gd name="T23" fmla="*/ 245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87" h="314">
                  <a:moveTo>
                    <a:pt x="0" y="0"/>
                  </a:moveTo>
                  <a:lnTo>
                    <a:pt x="0" y="314"/>
                  </a:lnTo>
                  <a:lnTo>
                    <a:pt x="0" y="314"/>
                  </a:lnTo>
                  <a:lnTo>
                    <a:pt x="1087" y="314"/>
                  </a:lnTo>
                  <a:lnTo>
                    <a:pt x="1087" y="0"/>
                  </a:lnTo>
                  <a:lnTo>
                    <a:pt x="0" y="0"/>
                  </a:lnTo>
                  <a:close/>
                  <a:moveTo>
                    <a:pt x="1018" y="245"/>
                  </a:moveTo>
                  <a:lnTo>
                    <a:pt x="69" y="245"/>
                  </a:lnTo>
                  <a:lnTo>
                    <a:pt x="69" y="69"/>
                  </a:lnTo>
                  <a:lnTo>
                    <a:pt x="1018" y="69"/>
                  </a:lnTo>
                  <a:lnTo>
                    <a:pt x="1018" y="245"/>
                  </a:lnTo>
                  <a:lnTo>
                    <a:pt x="1018" y="245"/>
                  </a:lnTo>
                  <a:close/>
                </a:path>
              </a:pathLst>
            </a:custGeom>
            <a:solidFill>
              <a:srgbClr val="00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sz="1350"/>
            </a:p>
          </p:txBody>
        </p:sp>
        <p:sp>
          <p:nvSpPr>
            <p:cNvPr id="10" name="Freeform 6"/>
            <p:cNvSpPr>
              <a:spLocks noEditPoints="1"/>
            </p:cNvSpPr>
            <p:nvPr/>
          </p:nvSpPr>
          <p:spPr bwMode="auto">
            <a:xfrm>
              <a:off x="3578225" y="1968500"/>
              <a:ext cx="5038725" cy="1289050"/>
            </a:xfrm>
            <a:custGeom>
              <a:avLst/>
              <a:gdLst>
                <a:gd name="T0" fmla="*/ 80 w 1341"/>
                <a:gd name="T1" fmla="*/ 52 h 342"/>
                <a:gd name="T2" fmla="*/ 29 w 1341"/>
                <a:gd name="T3" fmla="*/ 77 h 342"/>
                <a:gd name="T4" fmla="*/ 212 w 1341"/>
                <a:gd name="T5" fmla="*/ 93 h 342"/>
                <a:gd name="T6" fmla="*/ 174 w 1341"/>
                <a:gd name="T7" fmla="*/ 134 h 342"/>
                <a:gd name="T8" fmla="*/ 272 w 1341"/>
                <a:gd name="T9" fmla="*/ 132 h 342"/>
                <a:gd name="T10" fmla="*/ 276 w 1341"/>
                <a:gd name="T11" fmla="*/ 38 h 342"/>
                <a:gd name="T12" fmla="*/ 327 w 1341"/>
                <a:gd name="T13" fmla="*/ 132 h 342"/>
                <a:gd name="T14" fmla="*/ 398 w 1341"/>
                <a:gd name="T15" fmla="*/ 0 h 342"/>
                <a:gd name="T16" fmla="*/ 402 w 1341"/>
                <a:gd name="T17" fmla="*/ 134 h 342"/>
                <a:gd name="T18" fmla="*/ 448 w 1341"/>
                <a:gd name="T19" fmla="*/ 93 h 342"/>
                <a:gd name="T20" fmla="*/ 448 w 1341"/>
                <a:gd name="T21" fmla="*/ 74 h 342"/>
                <a:gd name="T22" fmla="*/ 642 w 1341"/>
                <a:gd name="T23" fmla="*/ 60 h 342"/>
                <a:gd name="T24" fmla="*/ 642 w 1341"/>
                <a:gd name="T25" fmla="*/ 131 h 342"/>
                <a:gd name="T26" fmla="*/ 570 w 1341"/>
                <a:gd name="T27" fmla="*/ 111 h 342"/>
                <a:gd name="T28" fmla="*/ 530 w 1341"/>
                <a:gd name="T29" fmla="*/ 60 h 342"/>
                <a:gd name="T30" fmla="*/ 558 w 1341"/>
                <a:gd name="T31" fmla="*/ 38 h 342"/>
                <a:gd name="T32" fmla="*/ 738 w 1341"/>
                <a:gd name="T33" fmla="*/ 89 h 342"/>
                <a:gd name="T34" fmla="*/ 787 w 1341"/>
                <a:gd name="T35" fmla="*/ 45 h 342"/>
                <a:gd name="T36" fmla="*/ 736 w 1341"/>
                <a:gd name="T37" fmla="*/ 65 h 342"/>
                <a:gd name="T38" fmla="*/ 848 w 1341"/>
                <a:gd name="T39" fmla="*/ 73 h 342"/>
                <a:gd name="T40" fmla="*/ 876 w 1341"/>
                <a:gd name="T41" fmla="*/ 73 h 342"/>
                <a:gd name="T42" fmla="*/ 833 w 1341"/>
                <a:gd name="T43" fmla="*/ 91 h 342"/>
                <a:gd name="T44" fmla="*/ 965 w 1341"/>
                <a:gd name="T45" fmla="*/ 43 h 342"/>
                <a:gd name="T46" fmla="*/ 964 w 1341"/>
                <a:gd name="T47" fmla="*/ 103 h 342"/>
                <a:gd name="T48" fmla="*/ 1010 w 1341"/>
                <a:gd name="T49" fmla="*/ 132 h 342"/>
                <a:gd name="T50" fmla="*/ 1070 w 1341"/>
                <a:gd name="T51" fmla="*/ 38 h 342"/>
                <a:gd name="T52" fmla="*/ 1010 w 1341"/>
                <a:gd name="T53" fmla="*/ 89 h 342"/>
                <a:gd name="T54" fmla="*/ 1133 w 1341"/>
                <a:gd name="T55" fmla="*/ 73 h 342"/>
                <a:gd name="T56" fmla="*/ 1160 w 1341"/>
                <a:gd name="T57" fmla="*/ 73 h 342"/>
                <a:gd name="T58" fmla="*/ 1117 w 1341"/>
                <a:gd name="T59" fmla="*/ 91 h 342"/>
                <a:gd name="T60" fmla="*/ 1239 w 1341"/>
                <a:gd name="T61" fmla="*/ 39 h 342"/>
                <a:gd name="T62" fmla="*/ 1180 w 1341"/>
                <a:gd name="T63" fmla="*/ 132 h 342"/>
                <a:gd name="T64" fmla="*/ 1246 w 1341"/>
                <a:gd name="T65" fmla="*/ 85 h 342"/>
                <a:gd name="T66" fmla="*/ 1314 w 1341"/>
                <a:gd name="T67" fmla="*/ 132 h 342"/>
                <a:gd name="T68" fmla="*/ 1295 w 1341"/>
                <a:gd name="T69" fmla="*/ 110 h 342"/>
                <a:gd name="T70" fmla="*/ 18 w 1341"/>
                <a:gd name="T71" fmla="*/ 231 h 342"/>
                <a:gd name="T72" fmla="*/ 81 w 1341"/>
                <a:gd name="T73" fmla="*/ 307 h 342"/>
                <a:gd name="T74" fmla="*/ 164 w 1341"/>
                <a:gd name="T75" fmla="*/ 307 h 342"/>
                <a:gd name="T76" fmla="*/ 103 w 1341"/>
                <a:gd name="T77" fmla="*/ 214 h 342"/>
                <a:gd name="T78" fmla="*/ 252 w 1341"/>
                <a:gd name="T79" fmla="*/ 229 h 342"/>
                <a:gd name="T80" fmla="*/ 252 w 1341"/>
                <a:gd name="T81" fmla="*/ 307 h 342"/>
                <a:gd name="T82" fmla="*/ 211 w 1341"/>
                <a:gd name="T83" fmla="*/ 214 h 342"/>
                <a:gd name="T84" fmla="*/ 305 w 1341"/>
                <a:gd name="T85" fmla="*/ 212 h 342"/>
                <a:gd name="T86" fmla="*/ 338 w 1341"/>
                <a:gd name="T87" fmla="*/ 285 h 342"/>
                <a:gd name="T88" fmla="*/ 281 w 1341"/>
                <a:gd name="T89" fmla="*/ 251 h 342"/>
                <a:gd name="T90" fmla="*/ 403 w 1341"/>
                <a:gd name="T91" fmla="*/ 229 h 342"/>
                <a:gd name="T92" fmla="*/ 382 w 1341"/>
                <a:gd name="T93" fmla="*/ 228 h 342"/>
                <a:gd name="T94" fmla="*/ 430 w 1341"/>
                <a:gd name="T95" fmla="*/ 342 h 342"/>
                <a:gd name="T96" fmla="*/ 498 w 1341"/>
                <a:gd name="T97" fmla="*/ 260 h 342"/>
                <a:gd name="T98" fmla="*/ 577 w 1341"/>
                <a:gd name="T99" fmla="*/ 212 h 342"/>
                <a:gd name="T100" fmla="*/ 554 w 1341"/>
                <a:gd name="T101" fmla="*/ 307 h 342"/>
                <a:gd name="T102" fmla="*/ 623 w 1341"/>
                <a:gd name="T103" fmla="*/ 187 h 342"/>
                <a:gd name="T104" fmla="*/ 621 w 1341"/>
                <a:gd name="T105" fmla="*/ 307 h 342"/>
                <a:gd name="T106" fmla="*/ 644 w 1341"/>
                <a:gd name="T107" fmla="*/ 300 h 342"/>
                <a:gd name="T108" fmla="*/ 644 w 1341"/>
                <a:gd name="T109" fmla="*/ 240 h 342"/>
                <a:gd name="T110" fmla="*/ 661 w 1341"/>
                <a:gd name="T111" fmla="*/ 238 h 342"/>
                <a:gd name="T112" fmla="*/ 807 w 1341"/>
                <a:gd name="T113" fmla="*/ 266 h 342"/>
                <a:gd name="T114" fmla="*/ 772 w 1341"/>
                <a:gd name="T115" fmla="*/ 309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41" h="342">
                  <a:moveTo>
                    <a:pt x="29" y="132"/>
                  </a:moveTo>
                  <a:cubicBezTo>
                    <a:pt x="0" y="132"/>
                    <a:pt x="0" y="132"/>
                    <a:pt x="0" y="1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80" y="52"/>
                    <a:pt x="80" y="52"/>
                    <a:pt x="80" y="5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80" y="132"/>
                    <a:pt x="80" y="132"/>
                    <a:pt x="80" y="132"/>
                  </a:cubicBezTo>
                  <a:cubicBezTo>
                    <a:pt x="80" y="77"/>
                    <a:pt x="80" y="77"/>
                    <a:pt x="80" y="77"/>
                  </a:cubicBezTo>
                  <a:cubicBezTo>
                    <a:pt x="29" y="77"/>
                    <a:pt x="29" y="77"/>
                    <a:pt x="29" y="77"/>
                  </a:cubicBezTo>
                  <a:lnTo>
                    <a:pt x="29" y="132"/>
                  </a:lnTo>
                  <a:close/>
                  <a:moveTo>
                    <a:pt x="174" y="134"/>
                  </a:moveTo>
                  <a:cubicBezTo>
                    <a:pt x="145" y="134"/>
                    <a:pt x="125" y="116"/>
                    <a:pt x="125" y="85"/>
                  </a:cubicBezTo>
                  <a:cubicBezTo>
                    <a:pt x="125" y="56"/>
                    <a:pt x="144" y="36"/>
                    <a:pt x="170" y="36"/>
                  </a:cubicBezTo>
                  <a:cubicBezTo>
                    <a:pt x="198" y="36"/>
                    <a:pt x="212" y="55"/>
                    <a:pt x="212" y="83"/>
                  </a:cubicBezTo>
                  <a:cubicBezTo>
                    <a:pt x="212" y="93"/>
                    <a:pt x="212" y="93"/>
                    <a:pt x="212" y="93"/>
                  </a:cubicBezTo>
                  <a:cubicBezTo>
                    <a:pt x="152" y="93"/>
                    <a:pt x="152" y="93"/>
                    <a:pt x="152" y="93"/>
                  </a:cubicBezTo>
                  <a:cubicBezTo>
                    <a:pt x="155" y="108"/>
                    <a:pt x="167" y="112"/>
                    <a:pt x="178" y="112"/>
                  </a:cubicBezTo>
                  <a:cubicBezTo>
                    <a:pt x="188" y="112"/>
                    <a:pt x="195" y="110"/>
                    <a:pt x="204" y="104"/>
                  </a:cubicBezTo>
                  <a:cubicBezTo>
                    <a:pt x="205" y="104"/>
                    <a:pt x="205" y="104"/>
                    <a:pt x="205" y="104"/>
                  </a:cubicBezTo>
                  <a:cubicBezTo>
                    <a:pt x="205" y="126"/>
                    <a:pt x="205" y="126"/>
                    <a:pt x="205" y="126"/>
                  </a:cubicBezTo>
                  <a:cubicBezTo>
                    <a:pt x="198" y="131"/>
                    <a:pt x="187" y="134"/>
                    <a:pt x="174" y="134"/>
                  </a:cubicBezTo>
                  <a:close/>
                  <a:moveTo>
                    <a:pt x="152" y="74"/>
                  </a:moveTo>
                  <a:cubicBezTo>
                    <a:pt x="186" y="74"/>
                    <a:pt x="186" y="74"/>
                    <a:pt x="186" y="74"/>
                  </a:cubicBezTo>
                  <a:cubicBezTo>
                    <a:pt x="186" y="64"/>
                    <a:pt x="182" y="58"/>
                    <a:pt x="170" y="58"/>
                  </a:cubicBezTo>
                  <a:cubicBezTo>
                    <a:pt x="162" y="58"/>
                    <a:pt x="155" y="61"/>
                    <a:pt x="152" y="74"/>
                  </a:cubicBezTo>
                  <a:close/>
                  <a:moveTo>
                    <a:pt x="287" y="77"/>
                  </a:moveTo>
                  <a:cubicBezTo>
                    <a:pt x="272" y="132"/>
                    <a:pt x="272" y="132"/>
                    <a:pt x="272" y="132"/>
                  </a:cubicBezTo>
                  <a:cubicBezTo>
                    <a:pt x="247" y="132"/>
                    <a:pt x="247" y="132"/>
                    <a:pt x="247" y="132"/>
                  </a:cubicBezTo>
                  <a:cubicBezTo>
                    <a:pt x="218" y="39"/>
                    <a:pt x="218" y="39"/>
                    <a:pt x="218" y="39"/>
                  </a:cubicBezTo>
                  <a:cubicBezTo>
                    <a:pt x="218" y="38"/>
                    <a:pt x="218" y="38"/>
                    <a:pt x="218" y="38"/>
                  </a:cubicBezTo>
                  <a:cubicBezTo>
                    <a:pt x="246" y="38"/>
                    <a:pt x="246" y="38"/>
                    <a:pt x="246" y="38"/>
                  </a:cubicBezTo>
                  <a:cubicBezTo>
                    <a:pt x="261" y="93"/>
                    <a:pt x="261" y="93"/>
                    <a:pt x="261" y="93"/>
                  </a:cubicBezTo>
                  <a:cubicBezTo>
                    <a:pt x="276" y="38"/>
                    <a:pt x="276" y="38"/>
                    <a:pt x="276" y="38"/>
                  </a:cubicBezTo>
                  <a:cubicBezTo>
                    <a:pt x="298" y="38"/>
                    <a:pt x="298" y="38"/>
                    <a:pt x="298" y="38"/>
                  </a:cubicBezTo>
                  <a:cubicBezTo>
                    <a:pt x="313" y="93"/>
                    <a:pt x="313" y="93"/>
                    <a:pt x="313" y="93"/>
                  </a:cubicBezTo>
                  <a:cubicBezTo>
                    <a:pt x="329" y="38"/>
                    <a:pt x="329" y="38"/>
                    <a:pt x="329" y="38"/>
                  </a:cubicBezTo>
                  <a:cubicBezTo>
                    <a:pt x="355" y="38"/>
                    <a:pt x="355" y="38"/>
                    <a:pt x="355" y="38"/>
                  </a:cubicBezTo>
                  <a:cubicBezTo>
                    <a:pt x="355" y="39"/>
                    <a:pt x="355" y="39"/>
                    <a:pt x="355" y="39"/>
                  </a:cubicBezTo>
                  <a:cubicBezTo>
                    <a:pt x="327" y="132"/>
                    <a:pt x="327" y="132"/>
                    <a:pt x="327" y="132"/>
                  </a:cubicBezTo>
                  <a:cubicBezTo>
                    <a:pt x="302" y="132"/>
                    <a:pt x="302" y="132"/>
                    <a:pt x="302" y="132"/>
                  </a:cubicBezTo>
                  <a:lnTo>
                    <a:pt x="287" y="77"/>
                  </a:lnTo>
                  <a:close/>
                  <a:moveTo>
                    <a:pt x="402" y="134"/>
                  </a:moveTo>
                  <a:cubicBezTo>
                    <a:pt x="379" y="134"/>
                    <a:pt x="370" y="125"/>
                    <a:pt x="370" y="104"/>
                  </a:cubicBezTo>
                  <a:cubicBezTo>
                    <a:pt x="370" y="0"/>
                    <a:pt x="370" y="0"/>
                    <a:pt x="370" y="0"/>
                  </a:cubicBezTo>
                  <a:cubicBezTo>
                    <a:pt x="398" y="0"/>
                    <a:pt x="398" y="0"/>
                    <a:pt x="398" y="0"/>
                  </a:cubicBezTo>
                  <a:cubicBezTo>
                    <a:pt x="398" y="102"/>
                    <a:pt x="398" y="102"/>
                    <a:pt x="398" y="102"/>
                  </a:cubicBezTo>
                  <a:cubicBezTo>
                    <a:pt x="398" y="108"/>
                    <a:pt x="400" y="111"/>
                    <a:pt x="406" y="111"/>
                  </a:cubicBezTo>
                  <a:cubicBezTo>
                    <a:pt x="408" y="111"/>
                    <a:pt x="410" y="110"/>
                    <a:pt x="412" y="109"/>
                  </a:cubicBezTo>
                  <a:cubicBezTo>
                    <a:pt x="413" y="109"/>
                    <a:pt x="413" y="109"/>
                    <a:pt x="413" y="109"/>
                  </a:cubicBezTo>
                  <a:cubicBezTo>
                    <a:pt x="413" y="132"/>
                    <a:pt x="413" y="132"/>
                    <a:pt x="413" y="132"/>
                  </a:cubicBezTo>
                  <a:cubicBezTo>
                    <a:pt x="410" y="133"/>
                    <a:pt x="406" y="134"/>
                    <a:pt x="402" y="134"/>
                  </a:cubicBezTo>
                  <a:close/>
                  <a:moveTo>
                    <a:pt x="469" y="134"/>
                  </a:moveTo>
                  <a:cubicBezTo>
                    <a:pt x="440" y="134"/>
                    <a:pt x="420" y="116"/>
                    <a:pt x="420" y="85"/>
                  </a:cubicBezTo>
                  <a:cubicBezTo>
                    <a:pt x="420" y="56"/>
                    <a:pt x="440" y="36"/>
                    <a:pt x="465" y="36"/>
                  </a:cubicBezTo>
                  <a:cubicBezTo>
                    <a:pt x="494" y="36"/>
                    <a:pt x="507" y="55"/>
                    <a:pt x="507" y="83"/>
                  </a:cubicBezTo>
                  <a:cubicBezTo>
                    <a:pt x="507" y="93"/>
                    <a:pt x="507" y="93"/>
                    <a:pt x="507" y="93"/>
                  </a:cubicBezTo>
                  <a:cubicBezTo>
                    <a:pt x="448" y="93"/>
                    <a:pt x="448" y="93"/>
                    <a:pt x="448" y="93"/>
                  </a:cubicBezTo>
                  <a:cubicBezTo>
                    <a:pt x="451" y="108"/>
                    <a:pt x="462" y="112"/>
                    <a:pt x="474" y="112"/>
                  </a:cubicBezTo>
                  <a:cubicBezTo>
                    <a:pt x="484" y="112"/>
                    <a:pt x="491" y="110"/>
                    <a:pt x="500" y="104"/>
                  </a:cubicBezTo>
                  <a:cubicBezTo>
                    <a:pt x="501" y="104"/>
                    <a:pt x="501" y="104"/>
                    <a:pt x="501" y="104"/>
                  </a:cubicBezTo>
                  <a:cubicBezTo>
                    <a:pt x="501" y="126"/>
                    <a:pt x="501" y="126"/>
                    <a:pt x="501" y="126"/>
                  </a:cubicBezTo>
                  <a:cubicBezTo>
                    <a:pt x="493" y="131"/>
                    <a:pt x="482" y="134"/>
                    <a:pt x="469" y="134"/>
                  </a:cubicBezTo>
                  <a:close/>
                  <a:moveTo>
                    <a:pt x="448" y="74"/>
                  </a:moveTo>
                  <a:cubicBezTo>
                    <a:pt x="482" y="74"/>
                    <a:pt x="482" y="74"/>
                    <a:pt x="482" y="74"/>
                  </a:cubicBezTo>
                  <a:cubicBezTo>
                    <a:pt x="481" y="64"/>
                    <a:pt x="477" y="58"/>
                    <a:pt x="466" y="58"/>
                  </a:cubicBezTo>
                  <a:cubicBezTo>
                    <a:pt x="457" y="58"/>
                    <a:pt x="450" y="61"/>
                    <a:pt x="448" y="74"/>
                  </a:cubicBezTo>
                  <a:close/>
                  <a:moveTo>
                    <a:pt x="622" y="38"/>
                  </a:moveTo>
                  <a:cubicBezTo>
                    <a:pt x="642" y="38"/>
                    <a:pt x="642" y="38"/>
                    <a:pt x="642" y="38"/>
                  </a:cubicBezTo>
                  <a:cubicBezTo>
                    <a:pt x="642" y="60"/>
                    <a:pt x="642" y="60"/>
                    <a:pt x="642" y="60"/>
                  </a:cubicBezTo>
                  <a:cubicBezTo>
                    <a:pt x="622" y="60"/>
                    <a:pt x="622" y="60"/>
                    <a:pt x="622" y="60"/>
                  </a:cubicBezTo>
                  <a:cubicBezTo>
                    <a:pt x="622" y="99"/>
                    <a:pt x="622" y="99"/>
                    <a:pt x="622" y="99"/>
                  </a:cubicBezTo>
                  <a:cubicBezTo>
                    <a:pt x="622" y="107"/>
                    <a:pt x="625" y="111"/>
                    <a:pt x="633" y="111"/>
                  </a:cubicBezTo>
                  <a:cubicBezTo>
                    <a:pt x="636" y="111"/>
                    <a:pt x="639" y="110"/>
                    <a:pt x="642" y="109"/>
                  </a:cubicBezTo>
                  <a:cubicBezTo>
                    <a:pt x="642" y="109"/>
                    <a:pt x="642" y="109"/>
                    <a:pt x="642" y="109"/>
                  </a:cubicBezTo>
                  <a:cubicBezTo>
                    <a:pt x="642" y="131"/>
                    <a:pt x="642" y="131"/>
                    <a:pt x="642" y="131"/>
                  </a:cubicBezTo>
                  <a:cubicBezTo>
                    <a:pt x="639" y="132"/>
                    <a:pt x="633" y="134"/>
                    <a:pt x="625" y="134"/>
                  </a:cubicBezTo>
                  <a:cubicBezTo>
                    <a:pt x="603" y="134"/>
                    <a:pt x="594" y="124"/>
                    <a:pt x="594" y="100"/>
                  </a:cubicBezTo>
                  <a:cubicBezTo>
                    <a:pt x="594" y="60"/>
                    <a:pt x="594" y="60"/>
                    <a:pt x="594" y="60"/>
                  </a:cubicBezTo>
                  <a:cubicBezTo>
                    <a:pt x="558" y="60"/>
                    <a:pt x="558" y="60"/>
                    <a:pt x="558" y="60"/>
                  </a:cubicBezTo>
                  <a:cubicBezTo>
                    <a:pt x="558" y="99"/>
                    <a:pt x="558" y="99"/>
                    <a:pt x="558" y="99"/>
                  </a:cubicBezTo>
                  <a:cubicBezTo>
                    <a:pt x="558" y="107"/>
                    <a:pt x="561" y="111"/>
                    <a:pt x="570" y="111"/>
                  </a:cubicBezTo>
                  <a:cubicBezTo>
                    <a:pt x="572" y="111"/>
                    <a:pt x="575" y="110"/>
                    <a:pt x="578" y="109"/>
                  </a:cubicBezTo>
                  <a:cubicBezTo>
                    <a:pt x="579" y="109"/>
                    <a:pt x="579" y="109"/>
                    <a:pt x="579" y="109"/>
                  </a:cubicBezTo>
                  <a:cubicBezTo>
                    <a:pt x="579" y="131"/>
                    <a:pt x="579" y="131"/>
                    <a:pt x="579" y="131"/>
                  </a:cubicBezTo>
                  <a:cubicBezTo>
                    <a:pt x="575" y="132"/>
                    <a:pt x="570" y="134"/>
                    <a:pt x="562" y="134"/>
                  </a:cubicBezTo>
                  <a:cubicBezTo>
                    <a:pt x="539" y="134"/>
                    <a:pt x="530" y="124"/>
                    <a:pt x="530" y="100"/>
                  </a:cubicBezTo>
                  <a:cubicBezTo>
                    <a:pt x="530" y="60"/>
                    <a:pt x="530" y="60"/>
                    <a:pt x="530" y="60"/>
                  </a:cubicBezTo>
                  <a:cubicBezTo>
                    <a:pt x="516" y="60"/>
                    <a:pt x="516" y="60"/>
                    <a:pt x="516" y="60"/>
                  </a:cubicBezTo>
                  <a:cubicBezTo>
                    <a:pt x="516" y="38"/>
                    <a:pt x="516" y="38"/>
                    <a:pt x="516" y="38"/>
                  </a:cubicBezTo>
                  <a:cubicBezTo>
                    <a:pt x="530" y="38"/>
                    <a:pt x="530" y="38"/>
                    <a:pt x="530" y="38"/>
                  </a:cubicBezTo>
                  <a:cubicBezTo>
                    <a:pt x="530" y="12"/>
                    <a:pt x="530" y="12"/>
                    <a:pt x="530" y="12"/>
                  </a:cubicBezTo>
                  <a:cubicBezTo>
                    <a:pt x="558" y="12"/>
                    <a:pt x="558" y="12"/>
                    <a:pt x="558" y="12"/>
                  </a:cubicBezTo>
                  <a:cubicBezTo>
                    <a:pt x="558" y="38"/>
                    <a:pt x="558" y="38"/>
                    <a:pt x="558" y="38"/>
                  </a:cubicBezTo>
                  <a:cubicBezTo>
                    <a:pt x="594" y="38"/>
                    <a:pt x="594" y="38"/>
                    <a:pt x="594" y="38"/>
                  </a:cubicBezTo>
                  <a:cubicBezTo>
                    <a:pt x="594" y="12"/>
                    <a:pt x="594" y="12"/>
                    <a:pt x="594" y="12"/>
                  </a:cubicBezTo>
                  <a:cubicBezTo>
                    <a:pt x="622" y="12"/>
                    <a:pt x="622" y="12"/>
                    <a:pt x="622" y="12"/>
                  </a:cubicBezTo>
                  <a:cubicBezTo>
                    <a:pt x="622" y="38"/>
                    <a:pt x="622" y="38"/>
                    <a:pt x="622" y="38"/>
                  </a:cubicBezTo>
                  <a:close/>
                  <a:moveTo>
                    <a:pt x="787" y="45"/>
                  </a:moveTo>
                  <a:cubicBezTo>
                    <a:pt x="787" y="73"/>
                    <a:pt x="768" y="89"/>
                    <a:pt x="738" y="89"/>
                  </a:cubicBezTo>
                  <a:cubicBezTo>
                    <a:pt x="718" y="89"/>
                    <a:pt x="718" y="89"/>
                    <a:pt x="718" y="89"/>
                  </a:cubicBezTo>
                  <a:cubicBezTo>
                    <a:pt x="718" y="132"/>
                    <a:pt x="718" y="132"/>
                    <a:pt x="718" y="132"/>
                  </a:cubicBezTo>
                  <a:cubicBezTo>
                    <a:pt x="689" y="132"/>
                    <a:pt x="689" y="132"/>
                    <a:pt x="689" y="132"/>
                  </a:cubicBezTo>
                  <a:cubicBezTo>
                    <a:pt x="689" y="0"/>
                    <a:pt x="689" y="0"/>
                    <a:pt x="689" y="0"/>
                  </a:cubicBezTo>
                  <a:cubicBezTo>
                    <a:pt x="738" y="0"/>
                    <a:pt x="738" y="0"/>
                    <a:pt x="738" y="0"/>
                  </a:cubicBezTo>
                  <a:cubicBezTo>
                    <a:pt x="768" y="0"/>
                    <a:pt x="787" y="16"/>
                    <a:pt x="787" y="45"/>
                  </a:cubicBezTo>
                  <a:close/>
                  <a:moveTo>
                    <a:pt x="736" y="65"/>
                  </a:moveTo>
                  <a:cubicBezTo>
                    <a:pt x="751" y="65"/>
                    <a:pt x="758" y="57"/>
                    <a:pt x="758" y="45"/>
                  </a:cubicBezTo>
                  <a:cubicBezTo>
                    <a:pt x="758" y="33"/>
                    <a:pt x="751" y="24"/>
                    <a:pt x="736" y="24"/>
                  </a:cubicBezTo>
                  <a:cubicBezTo>
                    <a:pt x="718" y="24"/>
                    <a:pt x="718" y="24"/>
                    <a:pt x="718" y="24"/>
                  </a:cubicBezTo>
                  <a:cubicBezTo>
                    <a:pt x="718" y="65"/>
                    <a:pt x="718" y="65"/>
                    <a:pt x="718" y="65"/>
                  </a:cubicBezTo>
                  <a:lnTo>
                    <a:pt x="736" y="65"/>
                  </a:lnTo>
                  <a:close/>
                  <a:moveTo>
                    <a:pt x="849" y="123"/>
                  </a:moveTo>
                  <a:cubicBezTo>
                    <a:pt x="843" y="130"/>
                    <a:pt x="834" y="134"/>
                    <a:pt x="824" y="134"/>
                  </a:cubicBezTo>
                  <a:cubicBezTo>
                    <a:pt x="806" y="134"/>
                    <a:pt x="791" y="122"/>
                    <a:pt x="791" y="103"/>
                  </a:cubicBezTo>
                  <a:cubicBezTo>
                    <a:pt x="791" y="84"/>
                    <a:pt x="806" y="72"/>
                    <a:pt x="827" y="72"/>
                  </a:cubicBezTo>
                  <a:cubicBezTo>
                    <a:pt x="834" y="72"/>
                    <a:pt x="841" y="73"/>
                    <a:pt x="848" y="75"/>
                  </a:cubicBezTo>
                  <a:cubicBezTo>
                    <a:pt x="848" y="73"/>
                    <a:pt x="848" y="73"/>
                    <a:pt x="848" y="73"/>
                  </a:cubicBezTo>
                  <a:cubicBezTo>
                    <a:pt x="848" y="63"/>
                    <a:pt x="842" y="59"/>
                    <a:pt x="827" y="59"/>
                  </a:cubicBezTo>
                  <a:cubicBezTo>
                    <a:pt x="818" y="59"/>
                    <a:pt x="809" y="62"/>
                    <a:pt x="801" y="66"/>
                  </a:cubicBezTo>
                  <a:cubicBezTo>
                    <a:pt x="800" y="66"/>
                    <a:pt x="800" y="66"/>
                    <a:pt x="800" y="66"/>
                  </a:cubicBezTo>
                  <a:cubicBezTo>
                    <a:pt x="800" y="44"/>
                    <a:pt x="800" y="44"/>
                    <a:pt x="800" y="44"/>
                  </a:cubicBezTo>
                  <a:cubicBezTo>
                    <a:pt x="807" y="40"/>
                    <a:pt x="820" y="36"/>
                    <a:pt x="832" y="36"/>
                  </a:cubicBezTo>
                  <a:cubicBezTo>
                    <a:pt x="860" y="36"/>
                    <a:pt x="876" y="49"/>
                    <a:pt x="876" y="73"/>
                  </a:cubicBezTo>
                  <a:cubicBezTo>
                    <a:pt x="876" y="132"/>
                    <a:pt x="876" y="132"/>
                    <a:pt x="876" y="132"/>
                  </a:cubicBezTo>
                  <a:cubicBezTo>
                    <a:pt x="849" y="132"/>
                    <a:pt x="849" y="132"/>
                    <a:pt x="849" y="132"/>
                  </a:cubicBezTo>
                  <a:cubicBezTo>
                    <a:pt x="849" y="123"/>
                    <a:pt x="849" y="123"/>
                    <a:pt x="849" y="123"/>
                  </a:cubicBezTo>
                  <a:close/>
                  <a:moveTo>
                    <a:pt x="848" y="102"/>
                  </a:moveTo>
                  <a:cubicBezTo>
                    <a:pt x="848" y="94"/>
                    <a:pt x="848" y="94"/>
                    <a:pt x="848" y="94"/>
                  </a:cubicBezTo>
                  <a:cubicBezTo>
                    <a:pt x="844" y="92"/>
                    <a:pt x="838" y="91"/>
                    <a:pt x="833" y="91"/>
                  </a:cubicBezTo>
                  <a:cubicBezTo>
                    <a:pt x="823" y="91"/>
                    <a:pt x="818" y="95"/>
                    <a:pt x="818" y="102"/>
                  </a:cubicBezTo>
                  <a:cubicBezTo>
                    <a:pt x="818" y="110"/>
                    <a:pt x="823" y="113"/>
                    <a:pt x="832" y="113"/>
                  </a:cubicBezTo>
                  <a:cubicBezTo>
                    <a:pt x="839" y="113"/>
                    <a:pt x="845" y="109"/>
                    <a:pt x="848" y="102"/>
                  </a:cubicBezTo>
                  <a:close/>
                  <a:moveTo>
                    <a:pt x="890" y="85"/>
                  </a:moveTo>
                  <a:cubicBezTo>
                    <a:pt x="890" y="55"/>
                    <a:pt x="911" y="36"/>
                    <a:pt x="939" y="36"/>
                  </a:cubicBezTo>
                  <a:cubicBezTo>
                    <a:pt x="949" y="36"/>
                    <a:pt x="958" y="38"/>
                    <a:pt x="965" y="43"/>
                  </a:cubicBezTo>
                  <a:cubicBezTo>
                    <a:pt x="965" y="67"/>
                    <a:pt x="965" y="67"/>
                    <a:pt x="965" y="67"/>
                  </a:cubicBezTo>
                  <a:cubicBezTo>
                    <a:pt x="964" y="67"/>
                    <a:pt x="964" y="67"/>
                    <a:pt x="964" y="67"/>
                  </a:cubicBezTo>
                  <a:cubicBezTo>
                    <a:pt x="958" y="62"/>
                    <a:pt x="951" y="60"/>
                    <a:pt x="943" y="60"/>
                  </a:cubicBezTo>
                  <a:cubicBezTo>
                    <a:pt x="929" y="60"/>
                    <a:pt x="918" y="69"/>
                    <a:pt x="918" y="85"/>
                  </a:cubicBezTo>
                  <a:cubicBezTo>
                    <a:pt x="918" y="101"/>
                    <a:pt x="929" y="110"/>
                    <a:pt x="943" y="110"/>
                  </a:cubicBezTo>
                  <a:cubicBezTo>
                    <a:pt x="951" y="110"/>
                    <a:pt x="958" y="108"/>
                    <a:pt x="964" y="103"/>
                  </a:cubicBezTo>
                  <a:cubicBezTo>
                    <a:pt x="965" y="103"/>
                    <a:pt x="965" y="103"/>
                    <a:pt x="965" y="103"/>
                  </a:cubicBezTo>
                  <a:cubicBezTo>
                    <a:pt x="965" y="127"/>
                    <a:pt x="965" y="127"/>
                    <a:pt x="965" y="127"/>
                  </a:cubicBezTo>
                  <a:cubicBezTo>
                    <a:pt x="958" y="132"/>
                    <a:pt x="949" y="134"/>
                    <a:pt x="939" y="134"/>
                  </a:cubicBezTo>
                  <a:cubicBezTo>
                    <a:pt x="911" y="134"/>
                    <a:pt x="890" y="115"/>
                    <a:pt x="890" y="85"/>
                  </a:cubicBezTo>
                  <a:close/>
                  <a:moveTo>
                    <a:pt x="1010" y="89"/>
                  </a:moveTo>
                  <a:cubicBezTo>
                    <a:pt x="1010" y="132"/>
                    <a:pt x="1010" y="132"/>
                    <a:pt x="1010" y="132"/>
                  </a:cubicBezTo>
                  <a:cubicBezTo>
                    <a:pt x="983" y="132"/>
                    <a:pt x="983" y="132"/>
                    <a:pt x="983" y="132"/>
                  </a:cubicBezTo>
                  <a:cubicBezTo>
                    <a:pt x="983" y="0"/>
                    <a:pt x="983" y="0"/>
                    <a:pt x="983" y="0"/>
                  </a:cubicBezTo>
                  <a:cubicBezTo>
                    <a:pt x="1010" y="0"/>
                    <a:pt x="1010" y="0"/>
                    <a:pt x="1010" y="0"/>
                  </a:cubicBezTo>
                  <a:cubicBezTo>
                    <a:pt x="1010" y="75"/>
                    <a:pt x="1010" y="75"/>
                    <a:pt x="1010" y="75"/>
                  </a:cubicBezTo>
                  <a:cubicBezTo>
                    <a:pt x="1039" y="38"/>
                    <a:pt x="1039" y="38"/>
                    <a:pt x="1039" y="38"/>
                  </a:cubicBezTo>
                  <a:cubicBezTo>
                    <a:pt x="1070" y="38"/>
                    <a:pt x="1070" y="38"/>
                    <a:pt x="1070" y="38"/>
                  </a:cubicBezTo>
                  <a:cubicBezTo>
                    <a:pt x="1070" y="39"/>
                    <a:pt x="1070" y="39"/>
                    <a:pt x="1070" y="39"/>
                  </a:cubicBezTo>
                  <a:cubicBezTo>
                    <a:pt x="1036" y="82"/>
                    <a:pt x="1036" y="82"/>
                    <a:pt x="1036" y="82"/>
                  </a:cubicBezTo>
                  <a:cubicBezTo>
                    <a:pt x="1070" y="131"/>
                    <a:pt x="1070" y="131"/>
                    <a:pt x="1070" y="131"/>
                  </a:cubicBezTo>
                  <a:cubicBezTo>
                    <a:pt x="1070" y="132"/>
                    <a:pt x="1070" y="132"/>
                    <a:pt x="1070" y="132"/>
                  </a:cubicBezTo>
                  <a:cubicBezTo>
                    <a:pt x="1038" y="132"/>
                    <a:pt x="1038" y="132"/>
                    <a:pt x="1038" y="132"/>
                  </a:cubicBezTo>
                  <a:lnTo>
                    <a:pt x="1010" y="89"/>
                  </a:lnTo>
                  <a:close/>
                  <a:moveTo>
                    <a:pt x="1133" y="123"/>
                  </a:moveTo>
                  <a:cubicBezTo>
                    <a:pt x="1127" y="130"/>
                    <a:pt x="1118" y="134"/>
                    <a:pt x="1108" y="134"/>
                  </a:cubicBezTo>
                  <a:cubicBezTo>
                    <a:pt x="1090" y="134"/>
                    <a:pt x="1075" y="122"/>
                    <a:pt x="1075" y="103"/>
                  </a:cubicBezTo>
                  <a:cubicBezTo>
                    <a:pt x="1075" y="84"/>
                    <a:pt x="1090" y="72"/>
                    <a:pt x="1112" y="72"/>
                  </a:cubicBezTo>
                  <a:cubicBezTo>
                    <a:pt x="1118" y="72"/>
                    <a:pt x="1125" y="73"/>
                    <a:pt x="1133" y="75"/>
                  </a:cubicBezTo>
                  <a:cubicBezTo>
                    <a:pt x="1133" y="73"/>
                    <a:pt x="1133" y="73"/>
                    <a:pt x="1133" y="73"/>
                  </a:cubicBezTo>
                  <a:cubicBezTo>
                    <a:pt x="1133" y="63"/>
                    <a:pt x="1127" y="59"/>
                    <a:pt x="1112" y="59"/>
                  </a:cubicBezTo>
                  <a:cubicBezTo>
                    <a:pt x="1102" y="59"/>
                    <a:pt x="1093" y="62"/>
                    <a:pt x="1086" y="66"/>
                  </a:cubicBezTo>
                  <a:cubicBezTo>
                    <a:pt x="1084" y="66"/>
                    <a:pt x="1084" y="66"/>
                    <a:pt x="1084" y="66"/>
                  </a:cubicBezTo>
                  <a:cubicBezTo>
                    <a:pt x="1084" y="44"/>
                    <a:pt x="1084" y="44"/>
                    <a:pt x="1084" y="44"/>
                  </a:cubicBezTo>
                  <a:cubicBezTo>
                    <a:pt x="1092" y="40"/>
                    <a:pt x="1104" y="36"/>
                    <a:pt x="1117" y="36"/>
                  </a:cubicBezTo>
                  <a:cubicBezTo>
                    <a:pt x="1145" y="36"/>
                    <a:pt x="1160" y="49"/>
                    <a:pt x="1160" y="73"/>
                  </a:cubicBezTo>
                  <a:cubicBezTo>
                    <a:pt x="1160" y="132"/>
                    <a:pt x="1160" y="132"/>
                    <a:pt x="1160" y="132"/>
                  </a:cubicBezTo>
                  <a:cubicBezTo>
                    <a:pt x="1133" y="132"/>
                    <a:pt x="1133" y="132"/>
                    <a:pt x="1133" y="132"/>
                  </a:cubicBezTo>
                  <a:cubicBezTo>
                    <a:pt x="1133" y="123"/>
                    <a:pt x="1133" y="123"/>
                    <a:pt x="1133" y="123"/>
                  </a:cubicBezTo>
                  <a:close/>
                  <a:moveTo>
                    <a:pt x="1133" y="102"/>
                  </a:moveTo>
                  <a:cubicBezTo>
                    <a:pt x="1133" y="94"/>
                    <a:pt x="1133" y="94"/>
                    <a:pt x="1133" y="94"/>
                  </a:cubicBezTo>
                  <a:cubicBezTo>
                    <a:pt x="1128" y="92"/>
                    <a:pt x="1123" y="91"/>
                    <a:pt x="1117" y="91"/>
                  </a:cubicBezTo>
                  <a:cubicBezTo>
                    <a:pt x="1108" y="91"/>
                    <a:pt x="1103" y="95"/>
                    <a:pt x="1103" y="102"/>
                  </a:cubicBezTo>
                  <a:cubicBezTo>
                    <a:pt x="1103" y="110"/>
                    <a:pt x="1108" y="113"/>
                    <a:pt x="1116" y="113"/>
                  </a:cubicBezTo>
                  <a:cubicBezTo>
                    <a:pt x="1124" y="113"/>
                    <a:pt x="1130" y="109"/>
                    <a:pt x="1133" y="102"/>
                  </a:cubicBezTo>
                  <a:close/>
                  <a:moveTo>
                    <a:pt x="1207" y="53"/>
                  </a:moveTo>
                  <a:cubicBezTo>
                    <a:pt x="1212" y="43"/>
                    <a:pt x="1220" y="37"/>
                    <a:pt x="1230" y="37"/>
                  </a:cubicBezTo>
                  <a:cubicBezTo>
                    <a:pt x="1234" y="37"/>
                    <a:pt x="1238" y="38"/>
                    <a:pt x="1239" y="39"/>
                  </a:cubicBezTo>
                  <a:cubicBezTo>
                    <a:pt x="1239" y="65"/>
                    <a:pt x="1239" y="65"/>
                    <a:pt x="1239" y="65"/>
                  </a:cubicBezTo>
                  <a:cubicBezTo>
                    <a:pt x="1238" y="65"/>
                    <a:pt x="1238" y="65"/>
                    <a:pt x="1238" y="65"/>
                  </a:cubicBezTo>
                  <a:cubicBezTo>
                    <a:pt x="1235" y="64"/>
                    <a:pt x="1231" y="63"/>
                    <a:pt x="1226" y="63"/>
                  </a:cubicBezTo>
                  <a:cubicBezTo>
                    <a:pt x="1217" y="63"/>
                    <a:pt x="1210" y="68"/>
                    <a:pt x="1208" y="78"/>
                  </a:cubicBezTo>
                  <a:cubicBezTo>
                    <a:pt x="1208" y="132"/>
                    <a:pt x="1208" y="132"/>
                    <a:pt x="1208" y="132"/>
                  </a:cubicBezTo>
                  <a:cubicBezTo>
                    <a:pt x="1180" y="132"/>
                    <a:pt x="1180" y="132"/>
                    <a:pt x="1180" y="132"/>
                  </a:cubicBezTo>
                  <a:cubicBezTo>
                    <a:pt x="1180" y="38"/>
                    <a:pt x="1180" y="38"/>
                    <a:pt x="1180" y="38"/>
                  </a:cubicBezTo>
                  <a:cubicBezTo>
                    <a:pt x="1207" y="38"/>
                    <a:pt x="1207" y="38"/>
                    <a:pt x="1207" y="38"/>
                  </a:cubicBezTo>
                  <a:cubicBezTo>
                    <a:pt x="1207" y="53"/>
                    <a:pt x="1207" y="53"/>
                    <a:pt x="1207" y="53"/>
                  </a:cubicBezTo>
                  <a:close/>
                  <a:moveTo>
                    <a:pt x="1314" y="122"/>
                  </a:moveTo>
                  <a:cubicBezTo>
                    <a:pt x="1308" y="130"/>
                    <a:pt x="1298" y="134"/>
                    <a:pt x="1286" y="134"/>
                  </a:cubicBezTo>
                  <a:cubicBezTo>
                    <a:pt x="1262" y="134"/>
                    <a:pt x="1246" y="112"/>
                    <a:pt x="1246" y="85"/>
                  </a:cubicBezTo>
                  <a:cubicBezTo>
                    <a:pt x="1246" y="58"/>
                    <a:pt x="1262" y="36"/>
                    <a:pt x="1286" y="36"/>
                  </a:cubicBezTo>
                  <a:cubicBezTo>
                    <a:pt x="1298" y="36"/>
                    <a:pt x="1307" y="40"/>
                    <a:pt x="1313" y="47"/>
                  </a:cubicBezTo>
                  <a:cubicBezTo>
                    <a:pt x="1313" y="0"/>
                    <a:pt x="1313" y="0"/>
                    <a:pt x="1313" y="0"/>
                  </a:cubicBezTo>
                  <a:cubicBezTo>
                    <a:pt x="1341" y="0"/>
                    <a:pt x="1341" y="0"/>
                    <a:pt x="1341" y="0"/>
                  </a:cubicBezTo>
                  <a:cubicBezTo>
                    <a:pt x="1341" y="132"/>
                    <a:pt x="1341" y="132"/>
                    <a:pt x="1341" y="132"/>
                  </a:cubicBezTo>
                  <a:cubicBezTo>
                    <a:pt x="1314" y="132"/>
                    <a:pt x="1314" y="132"/>
                    <a:pt x="1314" y="132"/>
                  </a:cubicBezTo>
                  <a:cubicBezTo>
                    <a:pt x="1314" y="122"/>
                    <a:pt x="1314" y="122"/>
                    <a:pt x="1314" y="122"/>
                  </a:cubicBezTo>
                  <a:close/>
                  <a:moveTo>
                    <a:pt x="1313" y="100"/>
                  </a:moveTo>
                  <a:cubicBezTo>
                    <a:pt x="1313" y="70"/>
                    <a:pt x="1313" y="70"/>
                    <a:pt x="1313" y="70"/>
                  </a:cubicBezTo>
                  <a:cubicBezTo>
                    <a:pt x="1308" y="63"/>
                    <a:pt x="1302" y="60"/>
                    <a:pt x="1295" y="60"/>
                  </a:cubicBezTo>
                  <a:cubicBezTo>
                    <a:pt x="1283" y="60"/>
                    <a:pt x="1275" y="69"/>
                    <a:pt x="1275" y="85"/>
                  </a:cubicBezTo>
                  <a:cubicBezTo>
                    <a:pt x="1275" y="101"/>
                    <a:pt x="1283" y="110"/>
                    <a:pt x="1295" y="110"/>
                  </a:cubicBezTo>
                  <a:cubicBezTo>
                    <a:pt x="1302" y="110"/>
                    <a:pt x="1308" y="107"/>
                    <a:pt x="1313" y="100"/>
                  </a:cubicBezTo>
                  <a:close/>
                  <a:moveTo>
                    <a:pt x="0" y="175"/>
                  </a:moveTo>
                  <a:cubicBezTo>
                    <a:pt x="81" y="175"/>
                    <a:pt x="81" y="175"/>
                    <a:pt x="81" y="175"/>
                  </a:cubicBezTo>
                  <a:cubicBezTo>
                    <a:pt x="81" y="191"/>
                    <a:pt x="81" y="191"/>
                    <a:pt x="81" y="191"/>
                  </a:cubicBezTo>
                  <a:cubicBezTo>
                    <a:pt x="18" y="191"/>
                    <a:pt x="18" y="191"/>
                    <a:pt x="18" y="191"/>
                  </a:cubicBezTo>
                  <a:cubicBezTo>
                    <a:pt x="18" y="231"/>
                    <a:pt x="18" y="231"/>
                    <a:pt x="18" y="231"/>
                  </a:cubicBezTo>
                  <a:cubicBezTo>
                    <a:pt x="75" y="231"/>
                    <a:pt x="75" y="231"/>
                    <a:pt x="75" y="231"/>
                  </a:cubicBezTo>
                  <a:cubicBezTo>
                    <a:pt x="75" y="247"/>
                    <a:pt x="75" y="247"/>
                    <a:pt x="75" y="247"/>
                  </a:cubicBezTo>
                  <a:cubicBezTo>
                    <a:pt x="18" y="247"/>
                    <a:pt x="18" y="247"/>
                    <a:pt x="18" y="247"/>
                  </a:cubicBezTo>
                  <a:cubicBezTo>
                    <a:pt x="18" y="291"/>
                    <a:pt x="18" y="291"/>
                    <a:pt x="18" y="291"/>
                  </a:cubicBezTo>
                  <a:cubicBezTo>
                    <a:pt x="81" y="291"/>
                    <a:pt x="81" y="291"/>
                    <a:pt x="81" y="291"/>
                  </a:cubicBezTo>
                  <a:cubicBezTo>
                    <a:pt x="81" y="307"/>
                    <a:pt x="81" y="307"/>
                    <a:pt x="81" y="307"/>
                  </a:cubicBezTo>
                  <a:cubicBezTo>
                    <a:pt x="0" y="307"/>
                    <a:pt x="0" y="307"/>
                    <a:pt x="0" y="307"/>
                  </a:cubicBezTo>
                  <a:lnTo>
                    <a:pt x="0" y="175"/>
                  </a:lnTo>
                  <a:close/>
                  <a:moveTo>
                    <a:pt x="149" y="212"/>
                  </a:moveTo>
                  <a:cubicBezTo>
                    <a:pt x="169" y="212"/>
                    <a:pt x="181" y="226"/>
                    <a:pt x="181" y="248"/>
                  </a:cubicBezTo>
                  <a:cubicBezTo>
                    <a:pt x="181" y="307"/>
                    <a:pt x="181" y="307"/>
                    <a:pt x="181" y="307"/>
                  </a:cubicBezTo>
                  <a:cubicBezTo>
                    <a:pt x="164" y="307"/>
                    <a:pt x="164" y="307"/>
                    <a:pt x="164" y="307"/>
                  </a:cubicBezTo>
                  <a:cubicBezTo>
                    <a:pt x="164" y="249"/>
                    <a:pt x="164" y="249"/>
                    <a:pt x="164" y="249"/>
                  </a:cubicBezTo>
                  <a:cubicBezTo>
                    <a:pt x="164" y="237"/>
                    <a:pt x="157" y="228"/>
                    <a:pt x="144" y="228"/>
                  </a:cubicBezTo>
                  <a:cubicBezTo>
                    <a:pt x="133" y="228"/>
                    <a:pt x="124" y="235"/>
                    <a:pt x="121" y="245"/>
                  </a:cubicBezTo>
                  <a:cubicBezTo>
                    <a:pt x="121" y="307"/>
                    <a:pt x="121" y="307"/>
                    <a:pt x="121" y="307"/>
                  </a:cubicBezTo>
                  <a:cubicBezTo>
                    <a:pt x="103" y="307"/>
                    <a:pt x="103" y="307"/>
                    <a:pt x="103" y="307"/>
                  </a:cubicBezTo>
                  <a:cubicBezTo>
                    <a:pt x="103" y="214"/>
                    <a:pt x="103" y="214"/>
                    <a:pt x="103" y="214"/>
                  </a:cubicBezTo>
                  <a:cubicBezTo>
                    <a:pt x="121" y="214"/>
                    <a:pt x="121" y="214"/>
                    <a:pt x="121" y="214"/>
                  </a:cubicBezTo>
                  <a:cubicBezTo>
                    <a:pt x="121" y="227"/>
                    <a:pt x="121" y="227"/>
                    <a:pt x="121" y="227"/>
                  </a:cubicBezTo>
                  <a:cubicBezTo>
                    <a:pt x="126" y="219"/>
                    <a:pt x="136" y="212"/>
                    <a:pt x="149" y="212"/>
                  </a:cubicBezTo>
                  <a:close/>
                  <a:moveTo>
                    <a:pt x="228" y="214"/>
                  </a:moveTo>
                  <a:cubicBezTo>
                    <a:pt x="252" y="214"/>
                    <a:pt x="252" y="214"/>
                    <a:pt x="252" y="214"/>
                  </a:cubicBezTo>
                  <a:cubicBezTo>
                    <a:pt x="252" y="229"/>
                    <a:pt x="252" y="229"/>
                    <a:pt x="252" y="229"/>
                  </a:cubicBezTo>
                  <a:cubicBezTo>
                    <a:pt x="228" y="229"/>
                    <a:pt x="228" y="229"/>
                    <a:pt x="228" y="229"/>
                  </a:cubicBezTo>
                  <a:cubicBezTo>
                    <a:pt x="228" y="279"/>
                    <a:pt x="228" y="279"/>
                    <a:pt x="228" y="279"/>
                  </a:cubicBezTo>
                  <a:cubicBezTo>
                    <a:pt x="228" y="289"/>
                    <a:pt x="234" y="293"/>
                    <a:pt x="243" y="293"/>
                  </a:cubicBezTo>
                  <a:cubicBezTo>
                    <a:pt x="246" y="293"/>
                    <a:pt x="249" y="293"/>
                    <a:pt x="251" y="292"/>
                  </a:cubicBezTo>
                  <a:cubicBezTo>
                    <a:pt x="252" y="292"/>
                    <a:pt x="252" y="292"/>
                    <a:pt x="252" y="292"/>
                  </a:cubicBezTo>
                  <a:cubicBezTo>
                    <a:pt x="252" y="307"/>
                    <a:pt x="252" y="307"/>
                    <a:pt x="252" y="307"/>
                  </a:cubicBezTo>
                  <a:cubicBezTo>
                    <a:pt x="249" y="308"/>
                    <a:pt x="246" y="309"/>
                    <a:pt x="241" y="309"/>
                  </a:cubicBezTo>
                  <a:cubicBezTo>
                    <a:pt x="219" y="309"/>
                    <a:pt x="211" y="299"/>
                    <a:pt x="211" y="281"/>
                  </a:cubicBezTo>
                  <a:cubicBezTo>
                    <a:pt x="211" y="229"/>
                    <a:pt x="211" y="229"/>
                    <a:pt x="211" y="229"/>
                  </a:cubicBezTo>
                  <a:cubicBezTo>
                    <a:pt x="195" y="229"/>
                    <a:pt x="195" y="229"/>
                    <a:pt x="195" y="229"/>
                  </a:cubicBezTo>
                  <a:cubicBezTo>
                    <a:pt x="195" y="214"/>
                    <a:pt x="195" y="214"/>
                    <a:pt x="195" y="214"/>
                  </a:cubicBezTo>
                  <a:cubicBezTo>
                    <a:pt x="211" y="214"/>
                    <a:pt x="211" y="214"/>
                    <a:pt x="211" y="214"/>
                  </a:cubicBezTo>
                  <a:cubicBezTo>
                    <a:pt x="211" y="189"/>
                    <a:pt x="211" y="189"/>
                    <a:pt x="211" y="189"/>
                  </a:cubicBezTo>
                  <a:cubicBezTo>
                    <a:pt x="228" y="189"/>
                    <a:pt x="228" y="189"/>
                    <a:pt x="228" y="189"/>
                  </a:cubicBezTo>
                  <a:lnTo>
                    <a:pt x="228" y="214"/>
                  </a:lnTo>
                  <a:close/>
                  <a:moveTo>
                    <a:pt x="309" y="309"/>
                  </a:moveTo>
                  <a:cubicBezTo>
                    <a:pt x="282" y="309"/>
                    <a:pt x="263" y="290"/>
                    <a:pt x="263" y="261"/>
                  </a:cubicBezTo>
                  <a:cubicBezTo>
                    <a:pt x="263" y="232"/>
                    <a:pt x="280" y="212"/>
                    <a:pt x="305" y="212"/>
                  </a:cubicBezTo>
                  <a:cubicBezTo>
                    <a:pt x="331" y="212"/>
                    <a:pt x="344" y="230"/>
                    <a:pt x="344" y="258"/>
                  </a:cubicBezTo>
                  <a:cubicBezTo>
                    <a:pt x="344" y="266"/>
                    <a:pt x="344" y="266"/>
                    <a:pt x="344" y="266"/>
                  </a:cubicBezTo>
                  <a:cubicBezTo>
                    <a:pt x="281" y="266"/>
                    <a:pt x="281" y="266"/>
                    <a:pt x="281" y="266"/>
                  </a:cubicBezTo>
                  <a:cubicBezTo>
                    <a:pt x="282" y="284"/>
                    <a:pt x="295" y="293"/>
                    <a:pt x="311" y="293"/>
                  </a:cubicBezTo>
                  <a:cubicBezTo>
                    <a:pt x="321" y="293"/>
                    <a:pt x="329" y="291"/>
                    <a:pt x="337" y="285"/>
                  </a:cubicBezTo>
                  <a:cubicBezTo>
                    <a:pt x="338" y="285"/>
                    <a:pt x="338" y="285"/>
                    <a:pt x="338" y="285"/>
                  </a:cubicBezTo>
                  <a:cubicBezTo>
                    <a:pt x="338" y="300"/>
                    <a:pt x="338" y="300"/>
                    <a:pt x="338" y="300"/>
                  </a:cubicBezTo>
                  <a:cubicBezTo>
                    <a:pt x="330" y="306"/>
                    <a:pt x="320" y="309"/>
                    <a:pt x="309" y="309"/>
                  </a:cubicBezTo>
                  <a:close/>
                  <a:moveTo>
                    <a:pt x="281" y="251"/>
                  </a:moveTo>
                  <a:cubicBezTo>
                    <a:pt x="327" y="251"/>
                    <a:pt x="327" y="251"/>
                    <a:pt x="327" y="251"/>
                  </a:cubicBezTo>
                  <a:cubicBezTo>
                    <a:pt x="327" y="237"/>
                    <a:pt x="320" y="227"/>
                    <a:pt x="306" y="227"/>
                  </a:cubicBezTo>
                  <a:cubicBezTo>
                    <a:pt x="292" y="227"/>
                    <a:pt x="284" y="237"/>
                    <a:pt x="281" y="251"/>
                  </a:cubicBezTo>
                  <a:close/>
                  <a:moveTo>
                    <a:pt x="382" y="228"/>
                  </a:moveTo>
                  <a:cubicBezTo>
                    <a:pt x="386" y="218"/>
                    <a:pt x="395" y="212"/>
                    <a:pt x="405" y="212"/>
                  </a:cubicBezTo>
                  <a:cubicBezTo>
                    <a:pt x="409" y="212"/>
                    <a:pt x="413" y="213"/>
                    <a:pt x="414" y="214"/>
                  </a:cubicBezTo>
                  <a:cubicBezTo>
                    <a:pt x="414" y="231"/>
                    <a:pt x="414" y="231"/>
                    <a:pt x="414" y="231"/>
                  </a:cubicBezTo>
                  <a:cubicBezTo>
                    <a:pt x="414" y="231"/>
                    <a:pt x="414" y="231"/>
                    <a:pt x="414" y="231"/>
                  </a:cubicBezTo>
                  <a:cubicBezTo>
                    <a:pt x="411" y="230"/>
                    <a:pt x="407" y="229"/>
                    <a:pt x="403" y="229"/>
                  </a:cubicBezTo>
                  <a:cubicBezTo>
                    <a:pt x="393" y="229"/>
                    <a:pt x="385" y="236"/>
                    <a:pt x="382" y="246"/>
                  </a:cubicBezTo>
                  <a:cubicBezTo>
                    <a:pt x="382" y="307"/>
                    <a:pt x="382" y="307"/>
                    <a:pt x="382" y="307"/>
                  </a:cubicBezTo>
                  <a:cubicBezTo>
                    <a:pt x="365" y="307"/>
                    <a:pt x="365" y="307"/>
                    <a:pt x="365" y="307"/>
                  </a:cubicBezTo>
                  <a:cubicBezTo>
                    <a:pt x="365" y="214"/>
                    <a:pt x="365" y="214"/>
                    <a:pt x="365" y="214"/>
                  </a:cubicBezTo>
                  <a:cubicBezTo>
                    <a:pt x="382" y="214"/>
                    <a:pt x="382" y="214"/>
                    <a:pt x="382" y="214"/>
                  </a:cubicBezTo>
                  <a:cubicBezTo>
                    <a:pt x="382" y="228"/>
                    <a:pt x="382" y="228"/>
                    <a:pt x="382" y="228"/>
                  </a:cubicBezTo>
                  <a:close/>
                  <a:moveTo>
                    <a:pt x="474" y="212"/>
                  </a:moveTo>
                  <a:cubicBezTo>
                    <a:pt x="502" y="212"/>
                    <a:pt x="516" y="235"/>
                    <a:pt x="516" y="260"/>
                  </a:cubicBezTo>
                  <a:cubicBezTo>
                    <a:pt x="516" y="286"/>
                    <a:pt x="502" y="309"/>
                    <a:pt x="474" y="309"/>
                  </a:cubicBezTo>
                  <a:cubicBezTo>
                    <a:pt x="463" y="309"/>
                    <a:pt x="453" y="303"/>
                    <a:pt x="448" y="296"/>
                  </a:cubicBezTo>
                  <a:cubicBezTo>
                    <a:pt x="448" y="342"/>
                    <a:pt x="448" y="342"/>
                    <a:pt x="448" y="342"/>
                  </a:cubicBezTo>
                  <a:cubicBezTo>
                    <a:pt x="430" y="342"/>
                    <a:pt x="430" y="342"/>
                    <a:pt x="430" y="342"/>
                  </a:cubicBezTo>
                  <a:cubicBezTo>
                    <a:pt x="430" y="214"/>
                    <a:pt x="430" y="214"/>
                    <a:pt x="430" y="214"/>
                  </a:cubicBezTo>
                  <a:cubicBezTo>
                    <a:pt x="448" y="214"/>
                    <a:pt x="448" y="214"/>
                    <a:pt x="448" y="214"/>
                  </a:cubicBezTo>
                  <a:cubicBezTo>
                    <a:pt x="448" y="224"/>
                    <a:pt x="448" y="224"/>
                    <a:pt x="448" y="224"/>
                  </a:cubicBezTo>
                  <a:cubicBezTo>
                    <a:pt x="453" y="218"/>
                    <a:pt x="463" y="212"/>
                    <a:pt x="474" y="212"/>
                  </a:cubicBezTo>
                  <a:close/>
                  <a:moveTo>
                    <a:pt x="471" y="293"/>
                  </a:moveTo>
                  <a:cubicBezTo>
                    <a:pt x="488" y="293"/>
                    <a:pt x="498" y="279"/>
                    <a:pt x="498" y="260"/>
                  </a:cubicBezTo>
                  <a:cubicBezTo>
                    <a:pt x="498" y="242"/>
                    <a:pt x="488" y="228"/>
                    <a:pt x="471" y="228"/>
                  </a:cubicBezTo>
                  <a:cubicBezTo>
                    <a:pt x="461" y="228"/>
                    <a:pt x="453" y="233"/>
                    <a:pt x="448" y="243"/>
                  </a:cubicBezTo>
                  <a:cubicBezTo>
                    <a:pt x="448" y="278"/>
                    <a:pt x="448" y="278"/>
                    <a:pt x="448" y="278"/>
                  </a:cubicBezTo>
                  <a:cubicBezTo>
                    <a:pt x="453" y="287"/>
                    <a:pt x="461" y="293"/>
                    <a:pt x="471" y="293"/>
                  </a:cubicBezTo>
                  <a:close/>
                  <a:moveTo>
                    <a:pt x="554" y="228"/>
                  </a:moveTo>
                  <a:cubicBezTo>
                    <a:pt x="558" y="218"/>
                    <a:pt x="567" y="212"/>
                    <a:pt x="577" y="212"/>
                  </a:cubicBezTo>
                  <a:cubicBezTo>
                    <a:pt x="581" y="212"/>
                    <a:pt x="585" y="213"/>
                    <a:pt x="587" y="214"/>
                  </a:cubicBezTo>
                  <a:cubicBezTo>
                    <a:pt x="587" y="231"/>
                    <a:pt x="587" y="231"/>
                    <a:pt x="587" y="231"/>
                  </a:cubicBezTo>
                  <a:cubicBezTo>
                    <a:pt x="586" y="231"/>
                    <a:pt x="586" y="231"/>
                    <a:pt x="586" y="231"/>
                  </a:cubicBezTo>
                  <a:cubicBezTo>
                    <a:pt x="583" y="230"/>
                    <a:pt x="579" y="229"/>
                    <a:pt x="575" y="229"/>
                  </a:cubicBezTo>
                  <a:cubicBezTo>
                    <a:pt x="565" y="229"/>
                    <a:pt x="557" y="236"/>
                    <a:pt x="554" y="246"/>
                  </a:cubicBezTo>
                  <a:cubicBezTo>
                    <a:pt x="554" y="307"/>
                    <a:pt x="554" y="307"/>
                    <a:pt x="554" y="307"/>
                  </a:cubicBezTo>
                  <a:cubicBezTo>
                    <a:pt x="537" y="307"/>
                    <a:pt x="537" y="307"/>
                    <a:pt x="537" y="307"/>
                  </a:cubicBezTo>
                  <a:cubicBezTo>
                    <a:pt x="537" y="214"/>
                    <a:pt x="537" y="214"/>
                    <a:pt x="537" y="214"/>
                  </a:cubicBezTo>
                  <a:cubicBezTo>
                    <a:pt x="554" y="214"/>
                    <a:pt x="554" y="214"/>
                    <a:pt x="554" y="214"/>
                  </a:cubicBezTo>
                  <a:cubicBezTo>
                    <a:pt x="554" y="228"/>
                    <a:pt x="554" y="228"/>
                    <a:pt x="554" y="228"/>
                  </a:cubicBezTo>
                  <a:close/>
                  <a:moveTo>
                    <a:pt x="612" y="176"/>
                  </a:moveTo>
                  <a:cubicBezTo>
                    <a:pt x="618" y="176"/>
                    <a:pt x="623" y="181"/>
                    <a:pt x="623" y="187"/>
                  </a:cubicBezTo>
                  <a:cubicBezTo>
                    <a:pt x="623" y="193"/>
                    <a:pt x="618" y="198"/>
                    <a:pt x="612" y="198"/>
                  </a:cubicBezTo>
                  <a:cubicBezTo>
                    <a:pt x="606" y="198"/>
                    <a:pt x="601" y="193"/>
                    <a:pt x="601" y="187"/>
                  </a:cubicBezTo>
                  <a:cubicBezTo>
                    <a:pt x="601" y="181"/>
                    <a:pt x="606" y="176"/>
                    <a:pt x="612" y="176"/>
                  </a:cubicBezTo>
                  <a:close/>
                  <a:moveTo>
                    <a:pt x="603" y="214"/>
                  </a:moveTo>
                  <a:cubicBezTo>
                    <a:pt x="621" y="214"/>
                    <a:pt x="621" y="214"/>
                    <a:pt x="621" y="214"/>
                  </a:cubicBezTo>
                  <a:cubicBezTo>
                    <a:pt x="621" y="307"/>
                    <a:pt x="621" y="307"/>
                    <a:pt x="621" y="307"/>
                  </a:cubicBezTo>
                  <a:cubicBezTo>
                    <a:pt x="603" y="307"/>
                    <a:pt x="603" y="307"/>
                    <a:pt x="603" y="307"/>
                  </a:cubicBezTo>
                  <a:lnTo>
                    <a:pt x="603" y="214"/>
                  </a:lnTo>
                  <a:close/>
                  <a:moveTo>
                    <a:pt x="683" y="252"/>
                  </a:moveTo>
                  <a:cubicBezTo>
                    <a:pt x="696" y="257"/>
                    <a:pt x="711" y="262"/>
                    <a:pt x="711" y="280"/>
                  </a:cubicBezTo>
                  <a:cubicBezTo>
                    <a:pt x="711" y="299"/>
                    <a:pt x="696" y="309"/>
                    <a:pt x="675" y="309"/>
                  </a:cubicBezTo>
                  <a:cubicBezTo>
                    <a:pt x="663" y="309"/>
                    <a:pt x="651" y="306"/>
                    <a:pt x="644" y="300"/>
                  </a:cubicBezTo>
                  <a:cubicBezTo>
                    <a:pt x="644" y="283"/>
                    <a:pt x="644" y="283"/>
                    <a:pt x="644" y="283"/>
                  </a:cubicBezTo>
                  <a:cubicBezTo>
                    <a:pt x="645" y="283"/>
                    <a:pt x="645" y="283"/>
                    <a:pt x="645" y="283"/>
                  </a:cubicBezTo>
                  <a:cubicBezTo>
                    <a:pt x="653" y="291"/>
                    <a:pt x="664" y="294"/>
                    <a:pt x="675" y="294"/>
                  </a:cubicBezTo>
                  <a:cubicBezTo>
                    <a:pt x="685" y="294"/>
                    <a:pt x="694" y="290"/>
                    <a:pt x="694" y="282"/>
                  </a:cubicBezTo>
                  <a:cubicBezTo>
                    <a:pt x="694" y="274"/>
                    <a:pt x="687" y="272"/>
                    <a:pt x="672" y="267"/>
                  </a:cubicBezTo>
                  <a:cubicBezTo>
                    <a:pt x="659" y="263"/>
                    <a:pt x="644" y="258"/>
                    <a:pt x="644" y="240"/>
                  </a:cubicBezTo>
                  <a:cubicBezTo>
                    <a:pt x="644" y="223"/>
                    <a:pt x="659" y="212"/>
                    <a:pt x="678" y="212"/>
                  </a:cubicBezTo>
                  <a:cubicBezTo>
                    <a:pt x="689" y="212"/>
                    <a:pt x="699" y="214"/>
                    <a:pt x="706" y="220"/>
                  </a:cubicBezTo>
                  <a:cubicBezTo>
                    <a:pt x="706" y="236"/>
                    <a:pt x="706" y="236"/>
                    <a:pt x="706" y="236"/>
                  </a:cubicBezTo>
                  <a:cubicBezTo>
                    <a:pt x="706" y="236"/>
                    <a:pt x="706" y="236"/>
                    <a:pt x="706" y="236"/>
                  </a:cubicBezTo>
                  <a:cubicBezTo>
                    <a:pt x="698" y="230"/>
                    <a:pt x="689" y="227"/>
                    <a:pt x="678" y="227"/>
                  </a:cubicBezTo>
                  <a:cubicBezTo>
                    <a:pt x="667" y="227"/>
                    <a:pt x="661" y="232"/>
                    <a:pt x="661" y="238"/>
                  </a:cubicBezTo>
                  <a:cubicBezTo>
                    <a:pt x="661" y="246"/>
                    <a:pt x="668" y="248"/>
                    <a:pt x="683" y="252"/>
                  </a:cubicBezTo>
                  <a:close/>
                  <a:moveTo>
                    <a:pt x="772" y="309"/>
                  </a:moveTo>
                  <a:cubicBezTo>
                    <a:pt x="745" y="309"/>
                    <a:pt x="726" y="290"/>
                    <a:pt x="726" y="261"/>
                  </a:cubicBezTo>
                  <a:cubicBezTo>
                    <a:pt x="726" y="232"/>
                    <a:pt x="744" y="212"/>
                    <a:pt x="769" y="212"/>
                  </a:cubicBezTo>
                  <a:cubicBezTo>
                    <a:pt x="794" y="212"/>
                    <a:pt x="807" y="230"/>
                    <a:pt x="807" y="258"/>
                  </a:cubicBezTo>
                  <a:cubicBezTo>
                    <a:pt x="807" y="266"/>
                    <a:pt x="807" y="266"/>
                    <a:pt x="807" y="266"/>
                  </a:cubicBezTo>
                  <a:cubicBezTo>
                    <a:pt x="744" y="266"/>
                    <a:pt x="744" y="266"/>
                    <a:pt x="744" y="266"/>
                  </a:cubicBezTo>
                  <a:cubicBezTo>
                    <a:pt x="746" y="284"/>
                    <a:pt x="758" y="293"/>
                    <a:pt x="774" y="293"/>
                  </a:cubicBezTo>
                  <a:cubicBezTo>
                    <a:pt x="785" y="293"/>
                    <a:pt x="792" y="291"/>
                    <a:pt x="800" y="285"/>
                  </a:cubicBezTo>
                  <a:cubicBezTo>
                    <a:pt x="801" y="285"/>
                    <a:pt x="801" y="285"/>
                    <a:pt x="801" y="285"/>
                  </a:cubicBezTo>
                  <a:cubicBezTo>
                    <a:pt x="801" y="300"/>
                    <a:pt x="801" y="300"/>
                    <a:pt x="801" y="300"/>
                  </a:cubicBezTo>
                  <a:cubicBezTo>
                    <a:pt x="793" y="306"/>
                    <a:pt x="783" y="309"/>
                    <a:pt x="772" y="309"/>
                  </a:cubicBezTo>
                  <a:close/>
                  <a:moveTo>
                    <a:pt x="744" y="251"/>
                  </a:moveTo>
                  <a:cubicBezTo>
                    <a:pt x="791" y="251"/>
                    <a:pt x="791" y="251"/>
                    <a:pt x="791" y="251"/>
                  </a:cubicBezTo>
                  <a:cubicBezTo>
                    <a:pt x="790" y="237"/>
                    <a:pt x="783" y="227"/>
                    <a:pt x="769" y="227"/>
                  </a:cubicBezTo>
                  <a:cubicBezTo>
                    <a:pt x="756" y="227"/>
                    <a:pt x="747" y="237"/>
                    <a:pt x="744" y="25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sz="1350"/>
            </a:p>
          </p:txBody>
        </p:sp>
      </p:grpSp>
      <p:sp>
        <p:nvSpPr>
          <p:cNvPr id="11" name="TextBox 10"/>
          <p:cNvSpPr txBox="1"/>
          <p:nvPr userDrawn="1"/>
        </p:nvSpPr>
        <p:spPr>
          <a:xfrm>
            <a:off x="490688" y="4739111"/>
            <a:ext cx="830112" cy="2286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b="1" i="0" dirty="0" smtClean="0">
                <a:solidFill>
                  <a:srgbClr val="B9B8BB"/>
                </a:solidFill>
                <a:latin typeface="HP Simplified"/>
                <a:cs typeface="HP Simplified"/>
              </a:rPr>
              <a:t>HP Restricted</a:t>
            </a:r>
          </a:p>
        </p:txBody>
      </p:sp>
    </p:spTree>
    <p:extLst>
      <p:ext uri="{BB962C8B-B14F-4D97-AF65-F5344CB8AC3E}">
        <p14:creationId xmlns:p14="http://schemas.microsoft.com/office/powerpoint/2010/main" val="802855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2" r:id="rId12"/>
    <p:sldLayoutId id="2147483853" r:id="rId13"/>
    <p:sldLayoutId id="2147483854" r:id="rId14"/>
    <p:sldLayoutId id="2147483855" r:id="rId15"/>
    <p:sldLayoutId id="2147483856" r:id="rId16"/>
    <p:sldLayoutId id="2147483857" r:id="rId17"/>
    <p:sldLayoutId id="2147483858" r:id="rId18"/>
    <p:sldLayoutId id="2147483859" r:id="rId19"/>
    <p:sldLayoutId id="2147483860" r:id="rId20"/>
    <p:sldLayoutId id="2147483861" r:id="rId21"/>
    <p:sldLayoutId id="2147483862" r:id="rId22"/>
    <p:sldLayoutId id="2147483863" r:id="rId23"/>
    <p:sldLayoutId id="2147483864" r:id="rId24"/>
    <p:sldLayoutId id="2147483865" r:id="rId25"/>
    <p:sldLayoutId id="2147483866" r:id="rId26"/>
    <p:sldLayoutId id="2147483867" r:id="rId27"/>
    <p:sldLayoutId id="2147483868" r:id="rId28"/>
    <p:sldLayoutId id="2147483869" r:id="rId29"/>
    <p:sldLayoutId id="2147483870" r:id="rId30"/>
    <p:sldLayoutId id="2147483871" r:id="rId31"/>
    <p:sldLayoutId id="2147483872" r:id="rId32"/>
    <p:sldLayoutId id="2147483873" r:id="rId33"/>
    <p:sldLayoutId id="2147483874" r:id="rId34"/>
    <p:sldLayoutId id="2147483875" r:id="rId35"/>
    <p:sldLayoutId id="2147483876" r:id="rId36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1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160" indent="-137160" algn="l" defTabSz="685800" rtl="0" eaLnBrk="1" latinLnBrk="0" hangingPunct="1">
        <a:lnSpc>
          <a:spcPct val="90000"/>
        </a:lnSpc>
        <a:spcBef>
          <a:spcPts val="900"/>
        </a:spcBef>
        <a:buClr>
          <a:schemeClr val="tx1"/>
        </a:buClr>
        <a:buFont typeface="Arial" panose="020B0604020202020204" pitchFamily="34" charset="0"/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08610" indent="-137160" algn="l" defTabSz="6858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Font typeface="Arial" panose="020B0604020202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" indent="-102870" algn="l" defTabSz="685800" rtl="0" eaLnBrk="1" latinLnBrk="0" hangingPunct="1">
        <a:lnSpc>
          <a:spcPct val="90000"/>
        </a:lnSpc>
        <a:spcBef>
          <a:spcPts val="450"/>
        </a:spcBef>
        <a:buClr>
          <a:schemeClr val="tx1"/>
        </a:buClr>
        <a:buFont typeface="Arial" panose="020B0604020202020204" pitchFamily="34" charset="0"/>
        <a:buChar char="–"/>
        <a:defRPr sz="1050" kern="1200">
          <a:solidFill>
            <a:schemeClr val="tx1"/>
          </a:solidFill>
          <a:latin typeface="+mn-lt"/>
          <a:ea typeface="+mn-ea"/>
          <a:cs typeface="+mn-cs"/>
        </a:defRPr>
      </a:lvl3pPr>
      <a:lvl4pPr marL="548640" indent="-102870" algn="l" defTabSz="685800" rtl="0" eaLnBrk="1" latinLnBrk="0" hangingPunct="1">
        <a:lnSpc>
          <a:spcPct val="90000"/>
        </a:lnSpc>
        <a:spcBef>
          <a:spcPts val="450"/>
        </a:spcBef>
        <a:buClr>
          <a:schemeClr val="tx1"/>
        </a:buClr>
        <a:buFont typeface="Arial" panose="020B0604020202020204" pitchFamily="34" charset="0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651510" indent="-102870" algn="l" defTabSz="685800" rtl="0" eaLnBrk="1" latinLnBrk="0" hangingPunct="1">
        <a:lnSpc>
          <a:spcPct val="90000"/>
        </a:lnSpc>
        <a:spcBef>
          <a:spcPts val="450"/>
        </a:spcBef>
        <a:buClr>
          <a:schemeClr val="tx1"/>
        </a:buClr>
        <a:buFont typeface="Arial" panose="020B0604020202020204" pitchFamily="34" charset="0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788670" indent="-102870" algn="l" defTabSz="685800" rtl="0" eaLnBrk="1" latinLnBrk="0" hangingPunct="1">
        <a:lnSpc>
          <a:spcPct val="90000"/>
        </a:lnSpc>
        <a:spcBef>
          <a:spcPts val="450"/>
        </a:spcBef>
        <a:buClr>
          <a:schemeClr val="tx1"/>
        </a:buClr>
        <a:buFont typeface="Arial" panose="020B0604020202020204" pitchFamily="34" charset="0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891540" indent="-102870" algn="l" defTabSz="685800" rtl="0" eaLnBrk="1" latinLnBrk="0" hangingPunct="1">
        <a:lnSpc>
          <a:spcPct val="90000"/>
        </a:lnSpc>
        <a:spcBef>
          <a:spcPts val="450"/>
        </a:spcBef>
        <a:buClr>
          <a:schemeClr val="tx1"/>
        </a:buClr>
        <a:buFont typeface="Arial" panose="020B0604020202020204" pitchFamily="34" charset="0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028700" indent="-102870" algn="l" defTabSz="685800" rtl="0" eaLnBrk="1" latinLnBrk="0" hangingPunct="1">
        <a:lnSpc>
          <a:spcPct val="90000"/>
        </a:lnSpc>
        <a:spcBef>
          <a:spcPts val="450"/>
        </a:spcBef>
        <a:buClr>
          <a:schemeClr val="tx1"/>
        </a:buClr>
        <a:buFont typeface="Arial" panose="020B0604020202020204" pitchFamily="34" charset="0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165860" indent="-102870" algn="l" defTabSz="685800" rtl="0" eaLnBrk="1" latinLnBrk="0" hangingPunct="1">
        <a:lnSpc>
          <a:spcPct val="90000"/>
        </a:lnSpc>
        <a:spcBef>
          <a:spcPts val="450"/>
        </a:spcBef>
        <a:buClr>
          <a:schemeClr val="tx1"/>
        </a:buClr>
        <a:buFont typeface="Arial" panose="020B0604020202020204" pitchFamily="34" charset="0"/>
        <a:buChar char="–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4294967295" orient="horz" pos="2160">
          <p15:clr>
            <a:srgbClr val="F26B43"/>
          </p15:clr>
        </p15:guide>
        <p15:guide id="4294967295" pos="3840">
          <p15:clr>
            <a:srgbClr val="F26B43"/>
          </p15:clr>
        </p15:guide>
        <p15:guide id="4294967295" pos="384">
          <p15:clr>
            <a:srgbClr val="F26B43"/>
          </p15:clr>
        </p15:guide>
        <p15:guide id="4294967295" pos="7296">
          <p15:clr>
            <a:srgbClr val="F26B43"/>
          </p15:clr>
        </p15:guide>
        <p15:guide id="4294967295" orient="horz" pos="960">
          <p15:clr>
            <a:srgbClr val="F26B43"/>
          </p15:clr>
        </p15:guide>
        <p15:guide id="4294967295" orient="horz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ftp://tool4you:3Partool@ftp.usa.hp.com/" TargetMode="External"/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err="1" smtClean="0"/>
              <a:t>InSplore</a:t>
            </a:r>
            <a:r>
              <a:rPr lang="en-US" sz="4800" dirty="0" smtClean="0"/>
              <a:t> Explorer (</a:t>
            </a:r>
            <a:r>
              <a:rPr lang="en-US" sz="4800" dirty="0" err="1" smtClean="0"/>
              <a:t>iNex</a:t>
            </a:r>
            <a:r>
              <a:rPr lang="en-US" sz="4800" dirty="0" smtClean="0"/>
              <a:t>)</a:t>
            </a:r>
            <a:endParaRPr lang="en-US" sz="4800" dirty="0"/>
          </a:p>
        </p:txBody>
      </p:sp>
      <p:sp>
        <p:nvSpPr>
          <p:cNvPr id="6" name="Subtitle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0" dirty="0" smtClean="0"/>
              <a:t>Hans van </a:t>
            </a:r>
            <a:r>
              <a:rPr lang="en-US" b="0" dirty="0" smtClean="0"/>
              <a:t>Sluis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/>
              <a:t>Nov 2012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GB" dirty="0" smtClean="0"/>
              <a:t>Demo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6649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850" y="387464"/>
            <a:ext cx="8117206" cy="430887"/>
          </a:xfrm>
        </p:spPr>
        <p:txBody>
          <a:bodyPr/>
          <a:lstStyle/>
          <a:p>
            <a:r>
              <a:rPr lang="en-GB" dirty="0"/>
              <a:t>7</a:t>
            </a:r>
            <a:r>
              <a:rPr lang="en-GB" dirty="0" smtClean="0"/>
              <a:t>. Gotchas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sz="quarter" idx="10"/>
          </p:nvPr>
        </p:nvSpPr>
        <p:spPr>
          <a:xfrm>
            <a:off x="329184" y="938343"/>
            <a:ext cx="8119872" cy="3228975"/>
          </a:xfrm>
        </p:spPr>
        <p:txBody>
          <a:bodyPr/>
          <a:lstStyle/>
          <a:p>
            <a:pPr marL="742950" lvl="1" indent="-28575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Output is Microsoft Excel, with all its features, but also some quirks.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CSV files assume they will be loaded into relational database. </a:t>
            </a:r>
          </a:p>
          <a:p>
            <a:pPr marL="912813" lvl="2" indent="-28575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Microsoft Excel will accept these files as well. </a:t>
            </a:r>
          </a:p>
          <a:p>
            <a:pPr marL="912813" lvl="2" indent="-285750">
              <a:buFont typeface="Arial" pitchFamily="34" charset="0"/>
              <a:buChar char="•"/>
            </a:pPr>
            <a:endParaRPr lang="en-US" b="1" dirty="0" smtClean="0">
              <a:cs typeface="Arial" pitchFamily="34" charset="0"/>
            </a:endParaRPr>
          </a:p>
          <a:p>
            <a:pPr marL="742950" lvl="1" indent="-285750">
              <a:buFont typeface="Arial" pitchFamily="34" charset="0"/>
              <a:buChar char="•"/>
            </a:pPr>
            <a:endParaRPr lang="en-US" b="1" dirty="0" smtClean="0">
              <a:cs typeface="Arial" pitchFamily="34" charset="0"/>
            </a:endParaRPr>
          </a:p>
          <a:p>
            <a:pPr marL="742950" lvl="1" indent="-285750">
              <a:buFont typeface="Arial" pitchFamily="34" charset="0"/>
              <a:buChar char="•"/>
            </a:pPr>
            <a:endParaRPr lang="en-US" b="1" dirty="0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535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850" y="406514"/>
            <a:ext cx="8117206" cy="430887"/>
          </a:xfrm>
        </p:spPr>
        <p:txBody>
          <a:bodyPr/>
          <a:lstStyle/>
          <a:p>
            <a:r>
              <a:rPr lang="en-GB" dirty="0"/>
              <a:t>8</a:t>
            </a:r>
            <a:r>
              <a:rPr lang="en-GB" dirty="0" smtClean="0"/>
              <a:t>. Troubleshooting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sz="quarter" idx="10"/>
          </p:nvPr>
        </p:nvSpPr>
        <p:spPr>
          <a:xfrm>
            <a:off x="329184" y="938343"/>
            <a:ext cx="8119872" cy="3228975"/>
          </a:xfrm>
        </p:spPr>
        <p:txBody>
          <a:bodyPr/>
          <a:lstStyle/>
          <a:p>
            <a:pPr marL="914400" lvl="1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Check the %INEX_HOME%\log\inex.log and inex_stderr.log file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Use the feedback hyperlink in the spreadsheet. </a:t>
            </a:r>
          </a:p>
        </p:txBody>
      </p:sp>
    </p:spTree>
    <p:extLst>
      <p:ext uri="{BB962C8B-B14F-4D97-AF65-F5344CB8AC3E}">
        <p14:creationId xmlns:p14="http://schemas.microsoft.com/office/powerpoint/2010/main" val="382344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3997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sz="quarter" idx="10"/>
          </p:nvPr>
        </p:nvSpPr>
        <p:spPr>
          <a:xfrm>
            <a:off x="329184" y="938343"/>
            <a:ext cx="8119872" cy="3228975"/>
          </a:xfrm>
        </p:spPr>
        <p:txBody>
          <a:bodyPr/>
          <a:lstStyle/>
          <a:p>
            <a:pPr marL="914400" lvl="1" indent="-457200">
              <a:buFont typeface="Arial" pitchFamily="34" charset="0"/>
              <a:buChar char="•"/>
            </a:pPr>
            <a:r>
              <a:rPr lang="en-US" b="1" dirty="0">
                <a:cs typeface="Arial" pitchFamily="34" charset="0"/>
              </a:rPr>
              <a:t>What is it? (</a:t>
            </a:r>
            <a:r>
              <a:rPr lang="en-US" b="1" dirty="0" smtClean="0">
                <a:cs typeface="Arial" pitchFamily="34" charset="0"/>
              </a:rPr>
              <a:t>Feature)</a:t>
            </a:r>
            <a:endParaRPr lang="en-US" dirty="0" smtClean="0">
              <a:solidFill>
                <a:srgbClr val="00B0F0"/>
              </a:solidFill>
              <a:cs typeface="Arial" pitchFamily="34" charset="0"/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What </a:t>
            </a:r>
            <a:r>
              <a:rPr lang="en-US" b="1" dirty="0">
                <a:cs typeface="Arial" pitchFamily="34" charset="0"/>
              </a:rPr>
              <a:t>is the Business / Customer </a:t>
            </a:r>
            <a:r>
              <a:rPr lang="en-US" b="1" dirty="0" smtClean="0">
                <a:cs typeface="Arial" pitchFamily="34" charset="0"/>
              </a:rPr>
              <a:t>Benefit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How </a:t>
            </a:r>
            <a:r>
              <a:rPr lang="en-US" b="1" dirty="0">
                <a:cs typeface="Arial" pitchFamily="34" charset="0"/>
              </a:rPr>
              <a:t>does it work? (Function) </a:t>
            </a:r>
            <a:endParaRPr lang="en-US" b="1" dirty="0" smtClean="0">
              <a:cs typeface="Arial" pitchFamily="34" charset="0"/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How </a:t>
            </a:r>
            <a:r>
              <a:rPr lang="en-US" b="1" dirty="0">
                <a:cs typeface="Arial" pitchFamily="34" charset="0"/>
              </a:rPr>
              <a:t>to </a:t>
            </a:r>
            <a:r>
              <a:rPr lang="en-US" b="1" dirty="0" smtClean="0">
                <a:cs typeface="Arial" pitchFamily="34" charset="0"/>
              </a:rPr>
              <a:t>install / administer </a:t>
            </a:r>
            <a:r>
              <a:rPr lang="en-US" b="1" dirty="0">
                <a:cs typeface="Arial" pitchFamily="34" charset="0"/>
              </a:rPr>
              <a:t>/ recommended / required best practices (</a:t>
            </a:r>
            <a:r>
              <a:rPr lang="en-US" b="1" dirty="0" smtClean="0">
                <a:cs typeface="Arial" pitchFamily="34" charset="0"/>
              </a:rPr>
              <a:t>Usage)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Configuration </a:t>
            </a:r>
            <a:r>
              <a:rPr lang="en-US" b="1" dirty="0">
                <a:cs typeface="Arial" pitchFamily="34" charset="0"/>
              </a:rPr>
              <a:t>Rules, Installation, Upgrade &amp; Downgrade </a:t>
            </a:r>
            <a:r>
              <a:rPr lang="en-US" b="1" dirty="0" smtClean="0">
                <a:cs typeface="Arial" pitchFamily="34" charset="0"/>
              </a:rPr>
              <a:t>Considerations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Performance Impact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Any Gotchas?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This feature is the same across all platforms ( 7000/V/T/F ).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Troubleshooting</a:t>
            </a:r>
            <a:endParaRPr lang="en-US" b="1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7063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8804" y="406514"/>
            <a:ext cx="8117206" cy="813807"/>
          </a:xfrm>
        </p:spPr>
        <p:txBody>
          <a:bodyPr/>
          <a:lstStyle/>
          <a:p>
            <a:r>
              <a:rPr lang="en-GB" dirty="0" smtClean="0"/>
              <a:t>1 What Is It? 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sz="quarter" idx="10"/>
          </p:nvPr>
        </p:nvSpPr>
        <p:spPr>
          <a:xfrm>
            <a:off x="328804" y="1048871"/>
            <a:ext cx="8119872" cy="3520085"/>
          </a:xfrm>
        </p:spPr>
        <p:txBody>
          <a:bodyPr/>
          <a:lstStyle/>
          <a:p>
            <a:pPr marL="914400" lvl="1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Utility to obtain a quick, compact and comprehensive overview of </a:t>
            </a:r>
            <a:r>
              <a:rPr lang="en-US" b="1" dirty="0" err="1" smtClean="0">
                <a:cs typeface="Arial" pitchFamily="34" charset="0"/>
              </a:rPr>
              <a:t>InServ</a:t>
            </a:r>
            <a:r>
              <a:rPr lang="en-US" b="1" dirty="0" smtClean="0">
                <a:cs typeface="Arial" pitchFamily="34" charset="0"/>
              </a:rPr>
              <a:t> configuration data and log files:</a:t>
            </a:r>
          </a:p>
          <a:p>
            <a:pPr marL="1084263" lvl="2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Includes status checks on all hardware components.</a:t>
            </a:r>
          </a:p>
          <a:p>
            <a:pPr marL="1084263" lvl="2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Includes ability to search for any given string in any file.</a:t>
            </a:r>
          </a:p>
          <a:p>
            <a:pPr marL="1084263" lvl="2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Using Microsoft Excel  as presentation vehicle. </a:t>
            </a:r>
          </a:p>
          <a:p>
            <a:pPr marL="1255713" lvl="3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*.</a:t>
            </a:r>
            <a:r>
              <a:rPr lang="en-US" b="1" dirty="0" err="1" smtClean="0">
                <a:cs typeface="Arial" pitchFamily="34" charset="0"/>
              </a:rPr>
              <a:t>csv</a:t>
            </a:r>
            <a:r>
              <a:rPr lang="en-US" b="1" dirty="0" smtClean="0">
                <a:cs typeface="Arial" pitchFamily="34" charset="0"/>
              </a:rPr>
              <a:t> files are also available for import into databases</a:t>
            </a:r>
          </a:p>
          <a:p>
            <a:pPr marL="627063" lvl="2" indent="0">
              <a:buNone/>
            </a:pPr>
            <a:endParaRPr lang="en-US" b="1" dirty="0" smtClean="0">
              <a:cs typeface="Arial" pitchFamily="34" charset="0"/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Intended Audience:</a:t>
            </a:r>
          </a:p>
          <a:p>
            <a:pPr marL="1084263" lvl="2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Support Engineering</a:t>
            </a:r>
          </a:p>
          <a:p>
            <a:pPr marL="1084263" lvl="2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Sustaining Engineering</a:t>
            </a:r>
          </a:p>
          <a:p>
            <a:pPr marL="1084263" lvl="2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HP Services</a:t>
            </a:r>
          </a:p>
          <a:p>
            <a:pPr marL="1084263" lvl="2" indent="-457200">
              <a:buFont typeface="Arial" pitchFamily="34" charset="0"/>
              <a:buChar char="•"/>
            </a:pPr>
            <a:endParaRPr lang="en-US" b="1" dirty="0">
              <a:cs typeface="Arial" pitchFamily="34" charset="0"/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IS NOT:</a:t>
            </a:r>
          </a:p>
          <a:p>
            <a:pPr marL="1084263" lvl="2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Yet Another Tool to present </a:t>
            </a:r>
            <a:r>
              <a:rPr lang="en-US" b="1" dirty="0" err="1" smtClean="0">
                <a:cs typeface="Arial" pitchFamily="34" charset="0"/>
              </a:rPr>
              <a:t>InServ</a:t>
            </a:r>
            <a:r>
              <a:rPr lang="en-US" b="1" dirty="0" smtClean="0">
                <a:cs typeface="Arial" pitchFamily="34" charset="0"/>
              </a:rPr>
              <a:t> configuration data.</a:t>
            </a:r>
          </a:p>
          <a:p>
            <a:pPr marL="1084263" lvl="2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Intended for customer usage.</a:t>
            </a:r>
          </a:p>
        </p:txBody>
      </p:sp>
    </p:spTree>
    <p:extLst>
      <p:ext uri="{BB962C8B-B14F-4D97-AF65-F5344CB8AC3E}">
        <p14:creationId xmlns:p14="http://schemas.microsoft.com/office/powerpoint/2010/main" val="99012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408" y="133384"/>
            <a:ext cx="6846570" cy="479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401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34" y="252980"/>
            <a:ext cx="8850249" cy="4706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7820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850" y="444614"/>
            <a:ext cx="8117206" cy="813807"/>
          </a:xfrm>
        </p:spPr>
        <p:txBody>
          <a:bodyPr/>
          <a:lstStyle/>
          <a:p>
            <a:r>
              <a:rPr lang="en-GB" dirty="0" smtClean="0"/>
              <a:t>2. What is the Business/Customer Benefit?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sz="quarter" idx="10"/>
          </p:nvPr>
        </p:nvSpPr>
        <p:spPr>
          <a:xfrm>
            <a:off x="329184" y="1129553"/>
            <a:ext cx="8119872" cy="3520085"/>
          </a:xfrm>
        </p:spPr>
        <p:txBody>
          <a:bodyPr/>
          <a:lstStyle/>
          <a:p>
            <a:pPr marL="914400" lvl="1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Allows Support Engineers to get a quick, and comprehensive, overview of the state of the </a:t>
            </a:r>
            <a:r>
              <a:rPr lang="en-US" b="1" dirty="0" err="1" smtClean="0">
                <a:cs typeface="Arial" pitchFamily="34" charset="0"/>
              </a:rPr>
              <a:t>InServ</a:t>
            </a:r>
            <a:r>
              <a:rPr lang="en-US" b="1" dirty="0" smtClean="0">
                <a:cs typeface="Arial" pitchFamily="34" charset="0"/>
              </a:rPr>
              <a:t> without manually analyzing every file.</a:t>
            </a:r>
          </a:p>
          <a:p>
            <a:pPr marL="1084263" lvl="2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Typical </a:t>
            </a:r>
            <a:r>
              <a:rPr lang="en-US" b="1" dirty="0" err="1" smtClean="0">
                <a:cs typeface="Arial" pitchFamily="34" charset="0"/>
              </a:rPr>
              <a:t>InSplor</a:t>
            </a:r>
            <a:r>
              <a:rPr lang="en-US" b="1" dirty="0" smtClean="0">
                <a:cs typeface="Arial" pitchFamily="34" charset="0"/>
              </a:rPr>
              <a:t> has 2000-2500 text files in multiple, nested, subdirectories. </a:t>
            </a:r>
          </a:p>
          <a:p>
            <a:pPr marL="1084263" lvl="2" indent="-457200">
              <a:buFont typeface="Arial" pitchFamily="34" charset="0"/>
              <a:buChar char="•"/>
            </a:pPr>
            <a:endParaRPr lang="en-US" b="1" dirty="0">
              <a:cs typeface="Arial" pitchFamily="34" charset="0"/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Turn-around time of Engineering Resolution Team will improve. </a:t>
            </a:r>
          </a:p>
          <a:p>
            <a:pPr marL="1084263" lvl="2" indent="-457200">
              <a:buFont typeface="Arial" pitchFamily="34" charset="0"/>
              <a:buChar char="•"/>
            </a:pPr>
            <a:endParaRPr lang="en-US" b="1" dirty="0">
              <a:cs typeface="Arial" pitchFamily="34" charset="0"/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Proven already that Support Engineers without ‘3Par Classic’ background become productive very quickly. </a:t>
            </a:r>
          </a:p>
          <a:p>
            <a:pPr marL="914400" lvl="1" indent="-457200">
              <a:buFont typeface="Arial" pitchFamily="34" charset="0"/>
              <a:buChar char="•"/>
            </a:pPr>
            <a:endParaRPr lang="en-US" b="1" dirty="0">
              <a:cs typeface="Arial" pitchFamily="34" charset="0"/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Framework can be re-used for other storage products, like X9000. </a:t>
            </a:r>
          </a:p>
          <a:p>
            <a:pPr marL="914400" lvl="1" indent="-457200">
              <a:buFont typeface="Arial" pitchFamily="34" charset="0"/>
              <a:buChar char="•"/>
            </a:pPr>
            <a:endParaRPr lang="en-US" b="1" dirty="0">
              <a:cs typeface="Arial" pitchFamily="34" charset="0"/>
            </a:endParaRPr>
          </a:p>
          <a:p>
            <a:pPr marL="914400" lvl="1" indent="-457200">
              <a:buFont typeface="Arial" pitchFamily="34" charset="0"/>
              <a:buChar char="•"/>
            </a:pPr>
            <a:endParaRPr lang="en-US" b="1" dirty="0" smtClean="0">
              <a:cs typeface="Arial" pitchFamily="34" charset="0"/>
            </a:endParaRPr>
          </a:p>
          <a:p>
            <a:pPr marL="914400" lvl="1" indent="-457200">
              <a:buFont typeface="Arial" pitchFamily="34" charset="0"/>
              <a:buChar char="•"/>
            </a:pPr>
            <a:endParaRPr lang="en-US" b="1" dirty="0">
              <a:cs typeface="Arial" pitchFamily="34" charset="0"/>
            </a:endParaRPr>
          </a:p>
          <a:p>
            <a:pPr marL="914400" lvl="1" indent="-457200">
              <a:buFont typeface="Arial" pitchFamily="34" charset="0"/>
              <a:buChar char="•"/>
            </a:pPr>
            <a:endParaRPr lang="en-US" b="1" dirty="0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847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5295" y="406514"/>
            <a:ext cx="8117206" cy="430887"/>
          </a:xfrm>
        </p:spPr>
        <p:txBody>
          <a:bodyPr/>
          <a:lstStyle/>
          <a:p>
            <a:r>
              <a:rPr lang="en-GB" dirty="0" smtClean="0"/>
              <a:t>4. Installation, Administration and Best Practices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sz="quarter" idx="10"/>
          </p:nvPr>
        </p:nvSpPr>
        <p:spPr>
          <a:xfrm>
            <a:off x="338709" y="783083"/>
            <a:ext cx="8119872" cy="3228975"/>
          </a:xfrm>
        </p:spPr>
        <p:txBody>
          <a:bodyPr/>
          <a:lstStyle/>
          <a:p>
            <a:pPr marL="914400" lvl="1" indent="-457200">
              <a:buFont typeface="Arial" pitchFamily="34" charset="0"/>
              <a:buChar char="•"/>
            </a:pPr>
            <a:r>
              <a:rPr lang="en-US" sz="1800" b="1" dirty="0" smtClean="0">
                <a:cs typeface="Arial" pitchFamily="34" charset="0"/>
              </a:rPr>
              <a:t>Download location:</a:t>
            </a:r>
          </a:p>
          <a:p>
            <a:pPr marL="1084263" lvl="2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FTP </a:t>
            </a:r>
            <a:r>
              <a:rPr lang="en-US" b="1" dirty="0" smtClean="0">
                <a:cs typeface="Arial" pitchFamily="34" charset="0"/>
                <a:hlinkClick r:id="rId2"/>
              </a:rPr>
              <a:t>ftp://tool4you:3Partool@ftp.usa.hp.com</a:t>
            </a:r>
            <a:r>
              <a:rPr lang="en-US" b="1" dirty="0" smtClean="0">
                <a:cs typeface="Arial" pitchFamily="34" charset="0"/>
              </a:rPr>
              <a:t> to download latest Vxxx_Inex_Full.zip</a:t>
            </a:r>
          </a:p>
          <a:p>
            <a:pPr marL="1084263" lvl="2" indent="-457200">
              <a:buFont typeface="Arial" pitchFamily="34" charset="0"/>
              <a:buChar char="•"/>
            </a:pPr>
            <a:endParaRPr lang="en-US" b="1" dirty="0">
              <a:cs typeface="Arial" pitchFamily="34" charset="0"/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Follow installation instructions in manual.</a:t>
            </a:r>
          </a:p>
          <a:p>
            <a:pPr marL="457200" lvl="1"/>
            <a:endParaRPr lang="en-US" sz="1800" b="1" dirty="0">
              <a:cs typeface="Arial" pitchFamily="34" charset="0"/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1800" b="1" dirty="0" smtClean="0">
                <a:cs typeface="Arial" pitchFamily="34" charset="0"/>
              </a:rPr>
              <a:t>Best Practice:</a:t>
            </a:r>
          </a:p>
          <a:p>
            <a:pPr marL="1084263" lvl="2" indent="-457200">
              <a:buFont typeface="Arial" pitchFamily="34" charset="0"/>
              <a:buChar char="•"/>
            </a:pPr>
            <a:r>
              <a:rPr lang="en-US" sz="1600" b="1" dirty="0" smtClean="0">
                <a:cs typeface="Arial" pitchFamily="34" charset="0"/>
              </a:rPr>
              <a:t>Create directory structure “&lt;</a:t>
            </a:r>
            <a:r>
              <a:rPr lang="en-US" sz="1600" b="1" dirty="0" err="1" smtClean="0">
                <a:cs typeface="Arial" pitchFamily="34" charset="0"/>
              </a:rPr>
              <a:t>DriveLetter</a:t>
            </a:r>
            <a:r>
              <a:rPr lang="en-US" sz="1600" b="1" dirty="0" smtClean="0">
                <a:cs typeface="Arial" pitchFamily="34" charset="0"/>
              </a:rPr>
              <a:t>&gt;:\</a:t>
            </a:r>
            <a:r>
              <a:rPr lang="en-US" sz="1600" b="1" dirty="0">
                <a:cs typeface="Arial" pitchFamily="34" charset="0"/>
              </a:rPr>
              <a:t>Customers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\&lt;</a:t>
            </a:r>
            <a:r>
              <a:rPr lang="en-US" sz="1600" b="1" dirty="0" err="1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CustName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&gt;\&lt;</a:t>
            </a:r>
            <a:r>
              <a:rPr lang="en-US" sz="1600" b="1" dirty="0" err="1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CaseNr</a:t>
            </a:r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&gt;\&lt;Date&gt;</a:t>
            </a:r>
            <a:r>
              <a:rPr lang="en-US" sz="1600" b="1" dirty="0" smtClean="0">
                <a:cs typeface="Arial" pitchFamily="34" charset="0"/>
              </a:rPr>
              <a:t> “ </a:t>
            </a:r>
          </a:p>
          <a:p>
            <a:pPr marL="1255713" lvl="3" indent="-457200">
              <a:buFont typeface="Arial" pitchFamily="34" charset="0"/>
              <a:buChar char="•"/>
            </a:pPr>
            <a:r>
              <a:rPr lang="en-US" sz="1600" b="1" dirty="0" smtClean="0">
                <a:cs typeface="Arial" pitchFamily="34" charset="0"/>
              </a:rPr>
              <a:t>Allows the utility to recognize customer name (included in output file name)</a:t>
            </a:r>
          </a:p>
          <a:p>
            <a:pPr marL="1255713" lvl="3" indent="-457200">
              <a:buFont typeface="Arial" pitchFamily="34" charset="0"/>
              <a:buChar char="•"/>
            </a:pPr>
            <a:r>
              <a:rPr lang="en-US" sz="1600" b="1" dirty="0" smtClean="0">
                <a:cs typeface="Arial" pitchFamily="34" charset="0"/>
              </a:rPr>
              <a:t>Allows the utility to recognize case number and case type:</a:t>
            </a:r>
          </a:p>
          <a:p>
            <a:pPr marL="1384300" lvl="4" indent="-457200">
              <a:buFont typeface="Arial" pitchFamily="34" charset="0"/>
              <a:buChar char="•"/>
            </a:pPr>
            <a:r>
              <a:rPr lang="en-US" sz="1600" b="1" dirty="0" smtClean="0">
                <a:cs typeface="Arial" pitchFamily="34" charset="0"/>
              </a:rPr>
              <a:t>5 or 6 digits </a:t>
            </a:r>
            <a:r>
              <a:rPr lang="en-US" sz="1600" b="1" dirty="0" smtClean="0">
                <a:cs typeface="Arial" pitchFamily="34" charset="0"/>
                <a:sym typeface="Wingdings" pitchFamily="2" charset="2"/>
              </a:rPr>
              <a:t> </a:t>
            </a:r>
            <a:r>
              <a:rPr lang="en-US" sz="1600" b="1" dirty="0" err="1" smtClean="0">
                <a:cs typeface="Arial" pitchFamily="34" charset="0"/>
                <a:sym typeface="Wingdings" pitchFamily="2" charset="2"/>
              </a:rPr>
              <a:t>BugZilla</a:t>
            </a:r>
            <a:endParaRPr lang="en-US" sz="1600" b="1" dirty="0" smtClean="0">
              <a:cs typeface="Arial" pitchFamily="34" charset="0"/>
              <a:sym typeface="Wingdings" pitchFamily="2" charset="2"/>
            </a:endParaRPr>
          </a:p>
          <a:p>
            <a:pPr marL="1384300" lvl="4" indent="-457200">
              <a:buFont typeface="Arial" pitchFamily="34" charset="0"/>
              <a:buChar char="•"/>
            </a:pPr>
            <a:r>
              <a:rPr lang="en-US" sz="1600" b="1" dirty="0" smtClean="0">
                <a:cs typeface="Arial" pitchFamily="34" charset="0"/>
                <a:sym typeface="Wingdings" pitchFamily="2" charset="2"/>
              </a:rPr>
              <a:t>10 digits starting with 4000  GR8</a:t>
            </a:r>
          </a:p>
          <a:p>
            <a:pPr marL="1384300" lvl="4" indent="-457200">
              <a:buFont typeface="Arial" pitchFamily="34" charset="0"/>
              <a:buChar char="•"/>
            </a:pPr>
            <a:r>
              <a:rPr lang="en-US" sz="1600" b="1" dirty="0" smtClean="0">
                <a:cs typeface="Arial" pitchFamily="34" charset="0"/>
                <a:sym typeface="Wingdings" pitchFamily="2" charset="2"/>
              </a:rPr>
              <a:t>10 digits starting with 46  GCSS </a:t>
            </a:r>
            <a:r>
              <a:rPr lang="en-US" sz="1600" b="1" dirty="0" smtClean="0">
                <a:cs typeface="Arial" pitchFamily="34" charset="0"/>
              </a:rPr>
              <a:t> </a:t>
            </a:r>
          </a:p>
          <a:p>
            <a:pPr marL="1384300" lvl="4" indent="-457200">
              <a:buFont typeface="Arial" pitchFamily="34" charset="0"/>
              <a:buChar char="•"/>
            </a:pPr>
            <a:r>
              <a:rPr lang="en-US" sz="1600" b="1" dirty="0" smtClean="0">
                <a:cs typeface="Arial" pitchFamily="34" charset="0"/>
              </a:rPr>
              <a:t>Hyperlink to case provided in spreadsheet.</a:t>
            </a:r>
          </a:p>
          <a:p>
            <a:pPr marL="1084263" lvl="2" indent="-457200">
              <a:buFont typeface="Arial" pitchFamily="34" charset="0"/>
              <a:buChar char="•"/>
            </a:pPr>
            <a:endParaRPr lang="en-US" b="1" dirty="0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598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9184" y="335425"/>
            <a:ext cx="8117206" cy="880058"/>
          </a:xfrm>
        </p:spPr>
        <p:txBody>
          <a:bodyPr/>
          <a:lstStyle/>
          <a:p>
            <a:r>
              <a:rPr lang="en-GB" dirty="0"/>
              <a:t>5</a:t>
            </a:r>
            <a:r>
              <a:rPr lang="en-GB" dirty="0" smtClean="0"/>
              <a:t>. Configuration Rules, Installation, Upgrade &amp; Downgrade Considerations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sz="quarter" idx="10"/>
          </p:nvPr>
        </p:nvSpPr>
        <p:spPr>
          <a:xfrm>
            <a:off x="329184" y="1215483"/>
            <a:ext cx="8119872" cy="2951835"/>
          </a:xfrm>
        </p:spPr>
        <p:txBody>
          <a:bodyPr/>
          <a:lstStyle/>
          <a:p>
            <a:pPr marL="914400" lvl="1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Installation </a:t>
            </a:r>
            <a:r>
              <a:rPr lang="en-US" b="1" dirty="0">
                <a:cs typeface="Arial" pitchFamily="34" charset="0"/>
              </a:rPr>
              <a:t>and Configuration:</a:t>
            </a:r>
          </a:p>
          <a:p>
            <a:pPr marL="1084263" lvl="2" indent="-457200">
              <a:buFont typeface="Arial" pitchFamily="34" charset="0"/>
              <a:buChar char="•"/>
            </a:pPr>
            <a:r>
              <a:rPr lang="en-US" b="1" dirty="0">
                <a:cs typeface="Arial" pitchFamily="34" charset="0"/>
              </a:rPr>
              <a:t>Follow the step-by-step document provided with the utility.</a:t>
            </a:r>
          </a:p>
          <a:p>
            <a:pPr marL="1084263" lvl="2" indent="-457200">
              <a:buFont typeface="Arial" pitchFamily="34" charset="0"/>
              <a:buChar char="•"/>
            </a:pPr>
            <a:r>
              <a:rPr lang="en-US" b="1" dirty="0">
                <a:cs typeface="Arial" pitchFamily="34" charset="0"/>
              </a:rPr>
              <a:t>Requires 7-zip to be installed.</a:t>
            </a:r>
          </a:p>
          <a:p>
            <a:pPr marL="1084263" lvl="2" indent="-457200">
              <a:buFont typeface="Arial" pitchFamily="34" charset="0"/>
              <a:buChar char="•"/>
            </a:pPr>
            <a:r>
              <a:rPr lang="en-US" b="1" dirty="0">
                <a:cs typeface="Arial" pitchFamily="34" charset="0"/>
              </a:rPr>
              <a:t>Requires manual setting of the directory, serving as root for all case data. </a:t>
            </a:r>
          </a:p>
          <a:p>
            <a:pPr marL="1255713" lvl="3" indent="-457200">
              <a:buFont typeface="Arial" pitchFamily="34" charset="0"/>
              <a:buChar char="•"/>
            </a:pPr>
            <a:r>
              <a:rPr lang="en-US" b="1" dirty="0">
                <a:cs typeface="Arial" pitchFamily="34" charset="0"/>
              </a:rPr>
              <a:t>For Example: C:\Customers</a:t>
            </a:r>
            <a:r>
              <a:rPr lang="en-US" b="1" dirty="0">
                <a:solidFill>
                  <a:schemeClr val="bg1">
                    <a:lumMod val="65000"/>
                  </a:schemeClr>
                </a:solidFill>
                <a:cs typeface="Arial" pitchFamily="34" charset="0"/>
              </a:rPr>
              <a:t>\&lt;CustName&gt;\&lt;CaseNr&gt;</a:t>
            </a:r>
            <a:r>
              <a:rPr lang="en-US" b="1" dirty="0">
                <a:cs typeface="Arial" pitchFamily="34" charset="0"/>
              </a:rPr>
              <a:t> </a:t>
            </a:r>
          </a:p>
          <a:p>
            <a:pPr marL="1084263" lvl="2" indent="-457200">
              <a:buFont typeface="Arial" pitchFamily="34" charset="0"/>
              <a:buChar char="•"/>
            </a:pPr>
            <a:r>
              <a:rPr lang="en-US" b="1" dirty="0">
                <a:cs typeface="Arial" pitchFamily="34" charset="0"/>
              </a:rPr>
              <a:t>Requires manual setting of the preferred text editor for quick access to occurrences of known (and defined) strings. </a:t>
            </a:r>
            <a:endParaRPr lang="en-US" b="1" dirty="0" smtClean="0">
              <a:cs typeface="Arial" pitchFamily="34" charset="0"/>
            </a:endParaRPr>
          </a:p>
          <a:p>
            <a:pPr marL="914400" lvl="1" indent="-457200">
              <a:buFont typeface="Arial" pitchFamily="34" charset="0"/>
              <a:buChar char="•"/>
            </a:pPr>
            <a:endParaRPr lang="en-US" b="1" dirty="0">
              <a:cs typeface="Arial" pitchFamily="34" charset="0"/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Automatic notification of availability of new version.</a:t>
            </a:r>
          </a:p>
          <a:p>
            <a:pPr marL="1084263" lvl="2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Automatic download of upgrade package.</a:t>
            </a:r>
          </a:p>
          <a:p>
            <a:pPr marL="914400" lvl="1" indent="-457200">
              <a:buFont typeface="Arial" pitchFamily="34" charset="0"/>
              <a:buChar char="•"/>
            </a:pPr>
            <a:endParaRPr lang="en-US" b="1" dirty="0" smtClean="0">
              <a:cs typeface="Arial" pitchFamily="34" charset="0"/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Downgrade possible by re-applying old version. </a:t>
            </a:r>
          </a:p>
        </p:txBody>
      </p:sp>
    </p:spTree>
    <p:extLst>
      <p:ext uri="{BB962C8B-B14F-4D97-AF65-F5344CB8AC3E}">
        <p14:creationId xmlns:p14="http://schemas.microsoft.com/office/powerpoint/2010/main" val="233611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9184" y="339839"/>
            <a:ext cx="8117206" cy="430887"/>
          </a:xfrm>
        </p:spPr>
        <p:txBody>
          <a:bodyPr/>
          <a:lstStyle/>
          <a:p>
            <a:r>
              <a:rPr lang="en-GB" dirty="0" smtClean="0"/>
              <a:t>6. Performance Impact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sz="quarter" idx="10"/>
          </p:nvPr>
        </p:nvSpPr>
        <p:spPr>
          <a:xfrm>
            <a:off x="329184" y="938343"/>
            <a:ext cx="8119872" cy="3228975"/>
          </a:xfrm>
        </p:spPr>
        <p:txBody>
          <a:bodyPr/>
          <a:lstStyle/>
          <a:p>
            <a:pPr marL="914400" lvl="1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No impact on </a:t>
            </a:r>
            <a:r>
              <a:rPr lang="en-US" b="1" dirty="0" err="1" smtClean="0">
                <a:cs typeface="Arial" pitchFamily="34" charset="0"/>
              </a:rPr>
              <a:t>InServ</a:t>
            </a:r>
            <a:r>
              <a:rPr lang="en-US" b="1" dirty="0" smtClean="0">
                <a:cs typeface="Arial" pitchFamily="34" charset="0"/>
              </a:rPr>
              <a:t>, SP or VSP.</a:t>
            </a:r>
          </a:p>
          <a:p>
            <a:pPr marL="914400" lvl="1" indent="-457200">
              <a:buFont typeface="Arial" pitchFamily="34" charset="0"/>
              <a:buChar char="•"/>
            </a:pPr>
            <a:endParaRPr lang="en-US" b="1" dirty="0" smtClean="0">
              <a:cs typeface="Arial" pitchFamily="34" charset="0"/>
            </a:endParaRPr>
          </a:p>
          <a:p>
            <a:pPr marL="914400" lvl="1" indent="-457200">
              <a:buFont typeface="Arial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Runs as low priority job on engineers workstation / laptop.</a:t>
            </a:r>
          </a:p>
        </p:txBody>
      </p:sp>
    </p:spTree>
    <p:extLst>
      <p:ext uri="{BB962C8B-B14F-4D97-AF65-F5344CB8AC3E}">
        <p14:creationId xmlns:p14="http://schemas.microsoft.com/office/powerpoint/2010/main" val="309420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P_PPT_Standard_template_16x9">
  <a:themeElements>
    <a:clrScheme name="Custom 171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6D6"/>
      </a:accent1>
      <a:accent2>
        <a:srgbClr val="F05332"/>
      </a:accent2>
      <a:accent3>
        <a:srgbClr val="822980"/>
      </a:accent3>
      <a:accent4>
        <a:srgbClr val="87898B"/>
      </a:accent4>
      <a:accent5>
        <a:srgbClr val="B9B8BB"/>
      </a:accent5>
      <a:accent6>
        <a:srgbClr val="E5E8E8"/>
      </a:accent6>
      <a:hlink>
        <a:srgbClr val="0096D6"/>
      </a:hlink>
      <a:folHlink>
        <a:srgbClr val="0096D6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 cmpd="sng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marL="0" defTabSz="430213">
          <a:spcAft>
            <a:spcPts val="400"/>
          </a:spcAft>
          <a:buSzPct val="100000"/>
          <a:defRPr sz="1600" dirty="0" smtClean="0">
            <a:solidFill>
              <a:srgbClr val="000000"/>
            </a:solidFill>
            <a:latin typeface="HP Simplified" pitchFamily="34" charset="0"/>
            <a:cs typeface="HP Simplified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HPE_Standard_Arial_16x9_v5">
  <a:themeElements>
    <a:clrScheme name="HPE">
      <a:dk1>
        <a:sysClr val="windowText" lastClr="000000"/>
      </a:dk1>
      <a:lt1>
        <a:sysClr val="window" lastClr="FFFFFF"/>
      </a:lt1>
      <a:dk2>
        <a:srgbClr val="808285"/>
      </a:dk2>
      <a:lt2>
        <a:srgbClr val="C6C9CA"/>
      </a:lt2>
      <a:accent1>
        <a:srgbClr val="2AD2C9"/>
      </a:accent1>
      <a:accent2>
        <a:srgbClr val="614767"/>
      </a:accent2>
      <a:accent3>
        <a:srgbClr val="FF8D6D"/>
      </a:accent3>
      <a:accent4>
        <a:srgbClr val="5F7A76"/>
      </a:accent4>
      <a:accent5>
        <a:srgbClr val="C6C9CA"/>
      </a:accent5>
      <a:accent6>
        <a:srgbClr val="808285"/>
      </a:accent6>
      <a:hlink>
        <a:srgbClr val="01A982"/>
      </a:hlink>
      <a:folHlink>
        <a:srgbClr val="01A98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ltGray">
        <a:solidFill>
          <a:schemeClr val="accent6"/>
        </a:solidFill>
        <a:ln w="19050">
          <a:solidFill>
            <a:schemeClr val="accent6"/>
          </a:solidFill>
        </a:ln>
      </a:spPr>
      <a:bodyPr rtlCol="0" anchor="ctr"/>
      <a:lstStyle>
        <a:defPPr algn="ctr">
          <a:lnSpc>
            <a:spcPct val="90000"/>
          </a:lnSpc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90000"/>
          </a:lnSpc>
          <a:defRPr/>
        </a:defPPr>
      </a:lstStyle>
    </a:txDef>
  </a:objectDefaults>
  <a:extraClrSchemeLst/>
  <a:custClrLst>
    <a:custClr name="1|169|130">
      <a:srgbClr val="01A982"/>
    </a:custClr>
    <a:custClr name="128|116|110">
      <a:srgbClr val="80746E"/>
    </a:custClr>
    <a:custClr name="66|85|99">
      <a:srgbClr val="425563"/>
    </a:custClr>
  </a:custClrLst>
  <a:extLst>
    <a:ext uri="{05A4C25C-085E-4340-85A3-A5531E510DB2}">
      <thm15:themeFamily xmlns:thm15="http://schemas.microsoft.com/office/thememl/2012/main" name="HPE_Standard_Arial_16x9_v5.potx" id="{6E765CE8-72DF-47CC-8CE6-E2F106A29740}" vid="{F1B02632-9815-49C8-944D-886AB684271D}"/>
    </a:ext>
  </a:extLst>
</a:theme>
</file>

<file path=ppt/theme/theme3.xml><?xml version="1.0" encoding="utf-8"?>
<a:theme xmlns:a="http://schemas.openxmlformats.org/drawingml/2006/main" name="Office Theme">
  <a:themeElements>
    <a:clrScheme name="HP Theme colors">
      <a:dk1>
        <a:sysClr val="windowText" lastClr="000000"/>
      </a:dk1>
      <a:lt1>
        <a:sysClr val="window" lastClr="FFFFFF"/>
      </a:lt1>
      <a:dk2>
        <a:srgbClr val="000000"/>
      </a:dk2>
      <a:lt2>
        <a:srgbClr val="EEECE1"/>
      </a:lt2>
      <a:accent1>
        <a:srgbClr val="0096D6"/>
      </a:accent1>
      <a:accent2>
        <a:srgbClr val="F05332"/>
      </a:accent2>
      <a:accent3>
        <a:srgbClr val="B7CA34"/>
      </a:accent3>
      <a:accent4>
        <a:srgbClr val="87898B"/>
      </a:accent4>
      <a:accent5>
        <a:srgbClr val="B9B8BB"/>
      </a:accent5>
      <a:accent6>
        <a:srgbClr val="E5E8E8"/>
      </a:accent6>
      <a:hlink>
        <a:srgbClr val="0096D6"/>
      </a:hlink>
      <a:folHlink>
        <a:srgbClr val="0096D6"/>
      </a:folHlink>
    </a:clrScheme>
    <a:fontScheme name="HP Simplified">
      <a:majorFont>
        <a:latin typeface="HP Simplified"/>
        <a:ea typeface=""/>
        <a:cs typeface=""/>
      </a:majorFont>
      <a:minorFont>
        <a:latin typeface="HP Simplifi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E976421D6EA04EB9A15147FDAFFF99" ma:contentTypeVersion="0" ma:contentTypeDescription="Create a new document." ma:contentTypeScope="" ma:versionID="880a9649762091a53e2a7c23242aad0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D5BBC3C-E259-45C3-ACE1-2C39AD0E8D5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E87BA75-C2DF-49A5-9DDB-0384E2999427}">
  <ds:schemaRefs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ABBEF45-2588-4B19-BF8A-EFCC14A05C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HP_PPT_Standard_template_16x9</Template>
  <TotalTime>2215</TotalTime>
  <Words>524</Words>
  <Application>Microsoft Office PowerPoint</Application>
  <PresentationFormat>On-screen Show (16:9)</PresentationFormat>
  <Paragraphs>84</Paragraphs>
  <Slides>13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HP Simplified</vt:lpstr>
      <vt:lpstr>Lucida Grande</vt:lpstr>
      <vt:lpstr>Wingdings</vt:lpstr>
      <vt:lpstr>HP_PPT_Standard_template_16x9</vt:lpstr>
      <vt:lpstr>HPE_Standard_Arial_16x9_v5</vt:lpstr>
      <vt:lpstr>InSplore Explorer (iNex)</vt:lpstr>
      <vt:lpstr>Agenda</vt:lpstr>
      <vt:lpstr>1 What Is It? </vt:lpstr>
      <vt:lpstr>PowerPoint Presentation</vt:lpstr>
      <vt:lpstr>PowerPoint Presentation</vt:lpstr>
      <vt:lpstr>2. What is the Business/Customer Benefit?</vt:lpstr>
      <vt:lpstr>4. Installation, Administration and Best Practices</vt:lpstr>
      <vt:lpstr>5. Configuration Rules, Installation, Upgrade &amp; Downgrade Considerations</vt:lpstr>
      <vt:lpstr>6. Performance Impact</vt:lpstr>
      <vt:lpstr>Demo</vt:lpstr>
      <vt:lpstr>7. Gotchas</vt:lpstr>
      <vt:lpstr>8. Troubleshooting</vt:lpstr>
      <vt:lpstr>Thank you</vt:lpstr>
    </vt:vector>
  </TitlesOfParts>
  <Company>HP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(46 pt. HP Simplified bold)</dc:title>
  <dc:creator>Lance John Motowicki II</dc:creator>
  <cp:lastModifiedBy>Gary Sachs</cp:lastModifiedBy>
  <cp:revision>57</cp:revision>
  <cp:lastPrinted>2012-04-13T15:38:33Z</cp:lastPrinted>
  <dcterms:created xsi:type="dcterms:W3CDTF">2012-08-07T23:15:58Z</dcterms:created>
  <dcterms:modified xsi:type="dcterms:W3CDTF">2015-12-18T14:40:49Z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0x01010058E976421D6EA04EB9A15147FDAFFF99</vt:lpwstr>
  </property>
</Properties>
</file>